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07" r:id="rId57"/>
    <p:sldMasterId id="2147483808" r:id="rId59"/>
    <p:sldMasterId id="2147483809" r:id="rId61"/>
    <p:sldMasterId id="2147483810" r:id="rId63"/>
    <p:sldMasterId id="2147483811" r:id="rId65"/>
  </p:sldMasterIdLst>
  <p:sldIdLst>
    <p:sldId id="256" r:id="rId67"/>
    <p:sldId id="257" r:id="rId68"/>
    <p:sldId id="258" r:id="rId69"/>
    <p:sldId id="259" r:id="rId70"/>
    <p:sldId id="260" r:id="rId71"/>
    <p:sldId id="261" r:id="rId72"/>
    <p:sldId id="263" r:id="rId73"/>
    <p:sldId id="262" r:id="rId74"/>
    <p:sldId id="265" r:id="rId75"/>
    <p:sldId id="266" r:id="rId76"/>
    <p:sldId id="268" r:id="rId77"/>
    <p:sldId id="267" r:id="rId78"/>
    <p:sldId id="269" r:id="rId79"/>
    <p:sldId id="270" r:id="rId80"/>
    <p:sldId id="295" r:id="rId81"/>
    <p:sldId id="274" r:id="rId82"/>
    <p:sldId id="264" r:id="rId83"/>
    <p:sldId id="275" r:id="rId84"/>
    <p:sldId id="276" r:id="rId85"/>
    <p:sldId id="277" r:id="rId86"/>
    <p:sldId id="278" r:id="rId87"/>
    <p:sldId id="280" r:id="rId88"/>
    <p:sldId id="281" r:id="rId89"/>
    <p:sldId id="282" r:id="rId90"/>
    <p:sldId id="283" r:id="rId91"/>
    <p:sldId id="284" r:id="rId92"/>
    <p:sldId id="285" r:id="rId93"/>
    <p:sldId id="286" r:id="rId94"/>
    <p:sldId id="287" r:id="rId95"/>
    <p:sldId id="288" r:id="rId96"/>
    <p:sldId id="296" r:id="rId97"/>
    <p:sldId id="292" r:id="rId98"/>
    <p:sldId id="300" r:id="rId99"/>
    <p:sldId id="294" r:id="rId100"/>
    <p:sldId id="279" r:id="rId10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5" userDrawn="1">
          <p15:clr>
            <a:srgbClr val="A4A3A4"/>
          </p15:clr>
        </p15:guide>
        <p15:guide id="1" pos="28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64" d="100"/>
          <a:sy n="64" d="100"/>
        </p:scale>
        <p:origin x="-1392" y="-96"/>
      </p:cViewPr>
      <p:guideLst>
        <p:guide orient="horz" pos="2155"/>
        <p:guide pos="28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57" Type="http://schemas.openxmlformats.org/officeDocument/2006/relationships/slideMaster" Target="slideMasters/slideMaster1.xml"></Relationship><Relationship Id="rId58" Type="http://schemas.openxmlformats.org/officeDocument/2006/relationships/theme" Target="theme/theme1.xml"></Relationship><Relationship Id="rId59" Type="http://schemas.openxmlformats.org/officeDocument/2006/relationships/slideMaster" Target="slideMasters/slideMaster2.xml"></Relationship><Relationship Id="rId61" Type="http://schemas.openxmlformats.org/officeDocument/2006/relationships/slideMaster" Target="slideMasters/slideMaster3.xml"></Relationship><Relationship Id="rId63" Type="http://schemas.openxmlformats.org/officeDocument/2006/relationships/slideMaster" Target="slideMasters/slideMaster4.xml"></Relationship><Relationship Id="rId65" Type="http://schemas.openxmlformats.org/officeDocument/2006/relationships/slideMaster" Target="slideMasters/slideMaster5.xml"></Relationship><Relationship Id="rId67" Type="http://schemas.openxmlformats.org/officeDocument/2006/relationships/slide" Target="slides/slide1.xml"></Relationship><Relationship Id="rId68" Type="http://schemas.openxmlformats.org/officeDocument/2006/relationships/slide" Target="slides/slide2.xml"></Relationship><Relationship Id="rId69" Type="http://schemas.openxmlformats.org/officeDocument/2006/relationships/slide" Target="slides/slide3.xml"></Relationship><Relationship Id="rId70" Type="http://schemas.openxmlformats.org/officeDocument/2006/relationships/slide" Target="slides/slide4.xml"></Relationship><Relationship Id="rId71" Type="http://schemas.openxmlformats.org/officeDocument/2006/relationships/slide" Target="slides/slide5.xml"></Relationship><Relationship Id="rId72" Type="http://schemas.openxmlformats.org/officeDocument/2006/relationships/slide" Target="slides/slide6.xml"></Relationship><Relationship Id="rId73" Type="http://schemas.openxmlformats.org/officeDocument/2006/relationships/slide" Target="slides/slide7.xml"></Relationship><Relationship Id="rId74" Type="http://schemas.openxmlformats.org/officeDocument/2006/relationships/slide" Target="slides/slide8.xml"></Relationship><Relationship Id="rId75" Type="http://schemas.openxmlformats.org/officeDocument/2006/relationships/slide" Target="slides/slide9.xml"></Relationship><Relationship Id="rId76" Type="http://schemas.openxmlformats.org/officeDocument/2006/relationships/slide" Target="slides/slide10.xml"></Relationship><Relationship Id="rId77" Type="http://schemas.openxmlformats.org/officeDocument/2006/relationships/slide" Target="slides/slide11.xml"></Relationship><Relationship Id="rId78" Type="http://schemas.openxmlformats.org/officeDocument/2006/relationships/slide" Target="slides/slide12.xml"></Relationship><Relationship Id="rId79" Type="http://schemas.openxmlformats.org/officeDocument/2006/relationships/slide" Target="slides/slide13.xml"></Relationship><Relationship Id="rId80" Type="http://schemas.openxmlformats.org/officeDocument/2006/relationships/slide" Target="slides/slide14.xml"></Relationship><Relationship Id="rId81" Type="http://schemas.openxmlformats.org/officeDocument/2006/relationships/slide" Target="slides/slide15.xml"></Relationship><Relationship Id="rId82" Type="http://schemas.openxmlformats.org/officeDocument/2006/relationships/slide" Target="slides/slide16.xml"></Relationship><Relationship Id="rId83" Type="http://schemas.openxmlformats.org/officeDocument/2006/relationships/slide" Target="slides/slide17.xml"></Relationship><Relationship Id="rId84" Type="http://schemas.openxmlformats.org/officeDocument/2006/relationships/slide" Target="slides/slide18.xml"></Relationship><Relationship Id="rId85" Type="http://schemas.openxmlformats.org/officeDocument/2006/relationships/slide" Target="slides/slide19.xml"></Relationship><Relationship Id="rId86" Type="http://schemas.openxmlformats.org/officeDocument/2006/relationships/slide" Target="slides/slide20.xml"></Relationship><Relationship Id="rId87" Type="http://schemas.openxmlformats.org/officeDocument/2006/relationships/slide" Target="slides/slide21.xml"></Relationship><Relationship Id="rId88" Type="http://schemas.openxmlformats.org/officeDocument/2006/relationships/slide" Target="slides/slide22.xml"></Relationship><Relationship Id="rId89" Type="http://schemas.openxmlformats.org/officeDocument/2006/relationships/slide" Target="slides/slide23.xml"></Relationship><Relationship Id="rId90" Type="http://schemas.openxmlformats.org/officeDocument/2006/relationships/slide" Target="slides/slide24.xml"></Relationship><Relationship Id="rId91" Type="http://schemas.openxmlformats.org/officeDocument/2006/relationships/slide" Target="slides/slide25.xml"></Relationship><Relationship Id="rId92" Type="http://schemas.openxmlformats.org/officeDocument/2006/relationships/slide" Target="slides/slide26.xml"></Relationship><Relationship Id="rId93" Type="http://schemas.openxmlformats.org/officeDocument/2006/relationships/slide" Target="slides/slide27.xml"></Relationship><Relationship Id="rId94" Type="http://schemas.openxmlformats.org/officeDocument/2006/relationships/slide" Target="slides/slide28.xml"></Relationship><Relationship Id="rId95" Type="http://schemas.openxmlformats.org/officeDocument/2006/relationships/slide" Target="slides/slide29.xml"></Relationship><Relationship Id="rId96" Type="http://schemas.openxmlformats.org/officeDocument/2006/relationships/slide" Target="slides/slide30.xml"></Relationship><Relationship Id="rId97" Type="http://schemas.openxmlformats.org/officeDocument/2006/relationships/slide" Target="slides/slide31.xml"></Relationship><Relationship Id="rId98" Type="http://schemas.openxmlformats.org/officeDocument/2006/relationships/slide" Target="slides/slide32.xml"></Relationship><Relationship Id="rId99" Type="http://schemas.openxmlformats.org/officeDocument/2006/relationships/slide" Target="slides/slide33.xml"></Relationship><Relationship Id="rId100" Type="http://schemas.openxmlformats.org/officeDocument/2006/relationships/slide" Target="slides/slide34.xml"></Relationship><Relationship Id="rId101" Type="http://schemas.openxmlformats.org/officeDocument/2006/relationships/slide" Target="slides/slide35.xml"></Relationship><Relationship Id="rId102" Type="http://schemas.openxmlformats.org/officeDocument/2006/relationships/viewProps" Target="viewProps.xml"></Relationship><Relationship Id="rId103" Type="http://schemas.openxmlformats.org/officeDocument/2006/relationships/presProps" Target="presProps.xml"></Relationship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2130425"/>
            <a:ext cx="7773035" cy="14706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3886200"/>
            <a:ext cx="6401435" cy="17532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12/22/2023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12/22/2023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4406900"/>
            <a:ext cx="7773035" cy="1362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907030"/>
            <a:ext cx="7773035" cy="15005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12/22/2023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600200"/>
            <a:ext cx="4039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600200"/>
            <a:ext cx="4039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535430"/>
            <a:ext cx="404114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2174875"/>
            <a:ext cx="4041140" cy="39522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535430"/>
            <a:ext cx="404241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2174875"/>
            <a:ext cx="4042410" cy="39522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3050"/>
            <a:ext cx="3009265" cy="11626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73050"/>
            <a:ext cx="5112385" cy="585406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435100"/>
            <a:ext cx="3009265" cy="46920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4800600"/>
            <a:ext cx="5487035" cy="567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612775"/>
            <a:ext cx="5487035" cy="41154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5367655"/>
            <a:ext cx="5487035" cy="805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74955"/>
            <a:ext cx="2058035" cy="585216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74955"/>
            <a:ext cx="6020435" cy="58521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2130425"/>
            <a:ext cx="7773035" cy="14706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3886200"/>
            <a:ext cx="6401435" cy="17532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12/22/2023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12/22/2023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4406900"/>
            <a:ext cx="7773035" cy="1362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907030"/>
            <a:ext cx="7773035" cy="15005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12/22/2023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600200"/>
            <a:ext cx="4039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600200"/>
            <a:ext cx="4039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535430"/>
            <a:ext cx="404114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2174875"/>
            <a:ext cx="4041140" cy="39522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535430"/>
            <a:ext cx="404241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2174875"/>
            <a:ext cx="4042410" cy="39522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3050"/>
            <a:ext cx="3009265" cy="11626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73050"/>
            <a:ext cx="5112385" cy="585406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435100"/>
            <a:ext cx="3009265" cy="46920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4800600"/>
            <a:ext cx="5487035" cy="567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612775"/>
            <a:ext cx="5487035" cy="41154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5367655"/>
            <a:ext cx="5487035" cy="805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74955"/>
            <a:ext cx="2058035" cy="585216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74955"/>
            <a:ext cx="6020435" cy="58521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2130425"/>
            <a:ext cx="7773035" cy="14706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3886200"/>
            <a:ext cx="6401435" cy="17532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12/22/2023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12/22/2023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4406900"/>
            <a:ext cx="7773035" cy="1362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907030"/>
            <a:ext cx="7773035" cy="15005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12/22/2023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600200"/>
            <a:ext cx="4039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600200"/>
            <a:ext cx="4039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535430"/>
            <a:ext cx="404114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2174875"/>
            <a:ext cx="4041140" cy="39522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535430"/>
            <a:ext cx="404241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2174875"/>
            <a:ext cx="4042410" cy="39522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3050"/>
            <a:ext cx="3009265" cy="11626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73050"/>
            <a:ext cx="5112385" cy="585406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435100"/>
            <a:ext cx="3009265" cy="46920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4800600"/>
            <a:ext cx="5487035" cy="567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612775"/>
            <a:ext cx="5487035" cy="41154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5367655"/>
            <a:ext cx="5487035" cy="805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74955"/>
            <a:ext cx="2058035" cy="585216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74955"/>
            <a:ext cx="6020435" cy="58521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2130425"/>
            <a:ext cx="7773035" cy="14706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3886200"/>
            <a:ext cx="6401435" cy="17532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12/22/2023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12/22/2023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4406900"/>
            <a:ext cx="7773035" cy="1362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907030"/>
            <a:ext cx="7773035" cy="15005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12/22/2023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600200"/>
            <a:ext cx="4039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600200"/>
            <a:ext cx="4039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535430"/>
            <a:ext cx="404114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2174875"/>
            <a:ext cx="4041140" cy="39522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535430"/>
            <a:ext cx="404241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2174875"/>
            <a:ext cx="4042410" cy="39522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3050"/>
            <a:ext cx="3009265" cy="11626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73050"/>
            <a:ext cx="5112385" cy="585406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435100"/>
            <a:ext cx="3009265" cy="46920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4800600"/>
            <a:ext cx="5487035" cy="567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612775"/>
            <a:ext cx="5487035" cy="41154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5367655"/>
            <a:ext cx="5487035" cy="805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74955"/>
            <a:ext cx="2058035" cy="585216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74955"/>
            <a:ext cx="6020435" cy="58521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_rels/slideMaster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5.xml"></Relationship><Relationship Id="rId2" Type="http://schemas.openxmlformats.org/officeDocument/2006/relationships/slideLayout" Target="../slideLayouts/slideLayout46.xml"></Relationship><Relationship Id="rId3" Type="http://schemas.openxmlformats.org/officeDocument/2006/relationships/slideLayout" Target="../slideLayouts/slideLayout47.xml"></Relationship><Relationship Id="rId4" Type="http://schemas.openxmlformats.org/officeDocument/2006/relationships/slideLayout" Target="../slideLayouts/slideLayout48.xml"></Relationship><Relationship Id="rId5" Type="http://schemas.openxmlformats.org/officeDocument/2006/relationships/slideLayout" Target="../slideLayouts/slideLayout49.xml"></Relationship><Relationship Id="rId6" Type="http://schemas.openxmlformats.org/officeDocument/2006/relationships/slideLayout" Target="../slideLayouts/slideLayout50.xml"></Relationship><Relationship Id="rId7" Type="http://schemas.openxmlformats.org/officeDocument/2006/relationships/slideLayout" Target="../slideLayouts/slideLayout51.xml"></Relationship><Relationship Id="rId8" Type="http://schemas.openxmlformats.org/officeDocument/2006/relationships/slideLayout" Target="../slideLayouts/slideLayout52.xml"></Relationship><Relationship Id="rId9" Type="http://schemas.openxmlformats.org/officeDocument/2006/relationships/slideLayout" Target="../slideLayouts/slideLayout53.xml"></Relationship><Relationship Id="rId10" Type="http://schemas.openxmlformats.org/officeDocument/2006/relationships/slideLayout" Target="../slideLayouts/slideLayout54.xml"></Relationship><Relationship Id="rId11" Type="http://schemas.openxmlformats.org/officeDocument/2006/relationships/slideLayout" Target="../slideLayouts/slideLayout55.xml"></Relationship><Relationship Id="rId12" Type="http://schemas.openxmlformats.org/officeDocument/2006/relationships/theme" Target="../theme/theme5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6/13/2013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�#�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6/13/2013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�#�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6/13/2013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�#�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6/13/2013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�#�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Relationship Id="rId10" Type="http://schemas.openxmlformats.org/officeDocument/2006/relationships/image" Target="../media/image236.png"/><Relationship Id="rId11" Type="http://schemas.openxmlformats.org/officeDocument/2006/relationships/image" Target="../media/image237.png"/><Relationship Id="rId12" Type="http://schemas.openxmlformats.org/officeDocument/2006/relationships/image" Target="../media/image238.png"/><Relationship Id="rId13" Type="http://schemas.openxmlformats.org/officeDocument/2006/relationships/image" Target="../media/image239.png"/><Relationship Id="rId14" Type="http://schemas.openxmlformats.org/officeDocument/2006/relationships/image" Target="../media/image240.png"/><Relationship Id="rId15" Type="http://schemas.openxmlformats.org/officeDocument/2006/relationships/image" Target="../media/image241.png"/><Relationship Id="rId16" Type="http://schemas.openxmlformats.org/officeDocument/2006/relationships/image" Target="../media/image242.png"/><Relationship Id="rId17" Type="http://schemas.openxmlformats.org/officeDocument/2006/relationships/image" Target="../media/image243.png"/><Relationship Id="rId18" Type="http://schemas.openxmlformats.org/officeDocument/2006/relationships/image" Target="../media/image244.png"/><Relationship Id="rId19" Type="http://schemas.openxmlformats.org/officeDocument/2006/relationships/image" Target="../media/image245.png"/><Relationship Id="rId20" Type="http://schemas.openxmlformats.org/officeDocument/2006/relationships/image" Target="../media/image246.png"/><Relationship Id="rId21" Type="http://schemas.openxmlformats.org/officeDocument/2006/relationships/image" Target="../media/image247.png"/><Relationship Id="rId22" Type="http://schemas.openxmlformats.org/officeDocument/2006/relationships/image" Target="../media/image248.png"/><Relationship Id="rId23" Type="http://schemas.openxmlformats.org/officeDocument/2006/relationships/image" Target="../media/image249.png"/><Relationship Id="rId24" Type="http://schemas.openxmlformats.org/officeDocument/2006/relationships/image" Target="../media/image250.png"/><Relationship Id="rId25" Type="http://schemas.openxmlformats.org/officeDocument/2006/relationships/image" Target="../media/image251.png"/><Relationship Id="rId26" Type="http://schemas.openxmlformats.org/officeDocument/2006/relationships/image" Target="../media/image252.png"/><Relationship Id="rId27" Type="http://schemas.openxmlformats.org/officeDocument/2006/relationships/image" Target="../media/image253.png"/><Relationship Id="rId28" Type="http://schemas.openxmlformats.org/officeDocument/2006/relationships/image" Target="../media/image25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Relationship Id="rId10" Type="http://schemas.openxmlformats.org/officeDocument/2006/relationships/image" Target="../media/image290.png"/><Relationship Id="rId11" Type="http://schemas.openxmlformats.org/officeDocument/2006/relationships/image" Target="../media/image291.png"/><Relationship Id="rId12" Type="http://schemas.openxmlformats.org/officeDocument/2006/relationships/image" Target="../media/image292.png"/><Relationship Id="rId13" Type="http://schemas.openxmlformats.org/officeDocument/2006/relationships/image" Target="../media/image293.png"/><Relationship Id="rId14" Type="http://schemas.openxmlformats.org/officeDocument/2006/relationships/image" Target="../media/image294.png"/><Relationship Id="rId15" Type="http://schemas.openxmlformats.org/officeDocument/2006/relationships/image" Target="../media/image295.png"/><Relationship Id="rId16" Type="http://schemas.openxmlformats.org/officeDocument/2006/relationships/image" Target="../media/image296.png"/><Relationship Id="rId17" Type="http://schemas.openxmlformats.org/officeDocument/2006/relationships/image" Target="../media/image297.png"/><Relationship Id="rId18" Type="http://schemas.openxmlformats.org/officeDocument/2006/relationships/image" Target="../media/image298.png"/><Relationship Id="rId19" Type="http://schemas.openxmlformats.org/officeDocument/2006/relationships/image" Target="../media/image299.png"/><Relationship Id="rId20" Type="http://schemas.openxmlformats.org/officeDocument/2006/relationships/image" Target="../media/image300.png"/><Relationship Id="rId21" Type="http://schemas.openxmlformats.org/officeDocument/2006/relationships/image" Target="../media/image301.png"/><Relationship Id="rId22" Type="http://schemas.openxmlformats.org/officeDocument/2006/relationships/image" Target="../media/image302.png"/><Relationship Id="rId23" Type="http://schemas.openxmlformats.org/officeDocument/2006/relationships/image" Target="../media/image303.png"/><Relationship Id="rId24" Type="http://schemas.openxmlformats.org/officeDocument/2006/relationships/image" Target="../media/image304.png"/><Relationship Id="rId25" Type="http://schemas.openxmlformats.org/officeDocument/2006/relationships/image" Target="../media/image305.png"/><Relationship Id="rId26" Type="http://schemas.openxmlformats.org/officeDocument/2006/relationships/image" Target="../media/image306.png"/><Relationship Id="rId27" Type="http://schemas.openxmlformats.org/officeDocument/2006/relationships/image" Target="../media/image307.png"/><Relationship Id="rId28" Type="http://schemas.openxmlformats.org/officeDocument/2006/relationships/image" Target="../media/image30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image" Target="../media/image262.png"/><Relationship Id="rId10" Type="http://schemas.openxmlformats.org/officeDocument/2006/relationships/image" Target="../media/image263.png"/><Relationship Id="rId11" Type="http://schemas.openxmlformats.org/officeDocument/2006/relationships/image" Target="../media/image264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7.png"/><Relationship Id="rId15" Type="http://schemas.openxmlformats.org/officeDocument/2006/relationships/image" Target="../media/image268.png"/><Relationship Id="rId16" Type="http://schemas.openxmlformats.org/officeDocument/2006/relationships/image" Target="../media/image269.png"/><Relationship Id="rId17" Type="http://schemas.openxmlformats.org/officeDocument/2006/relationships/image" Target="../media/image270.png"/><Relationship Id="rId18" Type="http://schemas.openxmlformats.org/officeDocument/2006/relationships/image" Target="../media/image271.png"/><Relationship Id="rId19" Type="http://schemas.openxmlformats.org/officeDocument/2006/relationships/image" Target="../media/image272.png"/><Relationship Id="rId20" Type="http://schemas.openxmlformats.org/officeDocument/2006/relationships/image" Target="../media/image273.png"/><Relationship Id="rId21" Type="http://schemas.openxmlformats.org/officeDocument/2006/relationships/image" Target="../media/image274.png"/><Relationship Id="rId22" Type="http://schemas.openxmlformats.org/officeDocument/2006/relationships/image" Target="../media/image275.png"/><Relationship Id="rId23" Type="http://schemas.openxmlformats.org/officeDocument/2006/relationships/image" Target="../media/image276.png"/><Relationship Id="rId24" Type="http://schemas.openxmlformats.org/officeDocument/2006/relationships/image" Target="../media/image277.png"/><Relationship Id="rId25" Type="http://schemas.openxmlformats.org/officeDocument/2006/relationships/image" Target="../media/image278.png"/><Relationship Id="rId26" Type="http://schemas.openxmlformats.org/officeDocument/2006/relationships/image" Target="../media/image279.png"/><Relationship Id="rId27" Type="http://schemas.openxmlformats.org/officeDocument/2006/relationships/image" Target="../media/image280.png"/><Relationship Id="rId28" Type="http://schemas.openxmlformats.org/officeDocument/2006/relationships/image" Target="../media/image28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Relationship Id="rId8" Type="http://schemas.openxmlformats.org/officeDocument/2006/relationships/image" Target="../media/image315.png"/><Relationship Id="rId9" Type="http://schemas.openxmlformats.org/officeDocument/2006/relationships/image" Target="../media/image316.png"/><Relationship Id="rId10" Type="http://schemas.openxmlformats.org/officeDocument/2006/relationships/image" Target="../media/image317.png"/><Relationship Id="rId11" Type="http://schemas.openxmlformats.org/officeDocument/2006/relationships/image" Target="../media/image318.png"/><Relationship Id="rId12" Type="http://schemas.openxmlformats.org/officeDocument/2006/relationships/image" Target="../media/image319.png"/><Relationship Id="rId13" Type="http://schemas.openxmlformats.org/officeDocument/2006/relationships/image" Target="../media/image320.png"/><Relationship Id="rId14" Type="http://schemas.openxmlformats.org/officeDocument/2006/relationships/image" Target="../media/image321.png"/><Relationship Id="rId15" Type="http://schemas.openxmlformats.org/officeDocument/2006/relationships/image" Target="../media/image322.png"/><Relationship Id="rId16" Type="http://schemas.openxmlformats.org/officeDocument/2006/relationships/image" Target="../media/image323.png"/><Relationship Id="rId17" Type="http://schemas.openxmlformats.org/officeDocument/2006/relationships/image" Target="../media/image324.png"/><Relationship Id="rId18" Type="http://schemas.openxmlformats.org/officeDocument/2006/relationships/image" Target="../media/image325.png"/><Relationship Id="rId19" Type="http://schemas.openxmlformats.org/officeDocument/2006/relationships/image" Target="../media/image326.png"/><Relationship Id="rId20" Type="http://schemas.openxmlformats.org/officeDocument/2006/relationships/image" Target="../media/image327.png"/><Relationship Id="rId21" Type="http://schemas.openxmlformats.org/officeDocument/2006/relationships/image" Target="../media/image328.png"/><Relationship Id="rId22" Type="http://schemas.openxmlformats.org/officeDocument/2006/relationships/image" Target="../media/image329.png"/><Relationship Id="rId23" Type="http://schemas.openxmlformats.org/officeDocument/2006/relationships/image" Target="../media/image330.png"/><Relationship Id="rId24" Type="http://schemas.openxmlformats.org/officeDocument/2006/relationships/image" Target="../media/image331.png"/><Relationship Id="rId25" Type="http://schemas.openxmlformats.org/officeDocument/2006/relationships/image" Target="../media/image332.png"/><Relationship Id="rId26" Type="http://schemas.openxmlformats.org/officeDocument/2006/relationships/image" Target="../media/image333.png"/><Relationship Id="rId27" Type="http://schemas.openxmlformats.org/officeDocument/2006/relationships/image" Target="../media/image334.png"/><Relationship Id="rId28" Type="http://schemas.openxmlformats.org/officeDocument/2006/relationships/image" Target="../media/image335.png"/><Relationship Id="rId29" Type="http://schemas.openxmlformats.org/officeDocument/2006/relationships/image" Target="../media/image336.png"/><Relationship Id="rId30" Type="http://schemas.openxmlformats.org/officeDocument/2006/relationships/image" Target="../media/image337.png"/><Relationship Id="rId31" Type="http://schemas.openxmlformats.org/officeDocument/2006/relationships/image" Target="../media/image338.png"/><Relationship Id="rId32" Type="http://schemas.openxmlformats.org/officeDocument/2006/relationships/image" Target="../media/image339.png"/><Relationship Id="rId33" Type="http://schemas.openxmlformats.org/officeDocument/2006/relationships/image" Target="../media/image340.png"/><Relationship Id="rId34" Type="http://schemas.openxmlformats.org/officeDocument/2006/relationships/image" Target="../media/image341.png"/><Relationship Id="rId35" Type="http://schemas.openxmlformats.org/officeDocument/2006/relationships/image" Target="../media/image342.png"/><Relationship Id="rId36" Type="http://schemas.openxmlformats.org/officeDocument/2006/relationships/image" Target="../media/image343.png"/><Relationship Id="rId37" Type="http://schemas.openxmlformats.org/officeDocument/2006/relationships/image" Target="../media/image344.png"/><Relationship Id="rId38" Type="http://schemas.openxmlformats.org/officeDocument/2006/relationships/image" Target="../media/image345.png"/><Relationship Id="rId39" Type="http://schemas.openxmlformats.org/officeDocument/2006/relationships/image" Target="../media/image346.png"/><Relationship Id="rId40" Type="http://schemas.openxmlformats.org/officeDocument/2006/relationships/image" Target="../media/image347.png"/><Relationship Id="rId41" Type="http://schemas.openxmlformats.org/officeDocument/2006/relationships/image" Target="../media/image348.png"/><Relationship Id="rId42" Type="http://schemas.openxmlformats.org/officeDocument/2006/relationships/image" Target="../media/image349.png"/><Relationship Id="rId43" Type="http://schemas.openxmlformats.org/officeDocument/2006/relationships/image" Target="../media/image350.png"/><Relationship Id="rId44" Type="http://schemas.openxmlformats.org/officeDocument/2006/relationships/image" Target="../media/image351.png"/></Relationships>
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352.png"></Relationship><Relationship Id="rId3" Type="http://schemas.openxmlformats.org/officeDocument/2006/relationships/image" Target="../media/image353.png"></Relationship><Relationship Id="rId4" Type="http://schemas.openxmlformats.org/officeDocument/2006/relationships/image" Target="../media/image354.png"></Relationship><Relationship Id="rId5" Type="http://schemas.openxmlformats.org/officeDocument/2006/relationships/image" Target="../media/image355.png"></Relationship><Relationship Id="rId6" Type="http://schemas.openxmlformats.org/officeDocument/2006/relationships/image" Target="../media/image356.png"></Relationship><Relationship Id="rId7" Type="http://schemas.openxmlformats.org/officeDocument/2006/relationships/image" Target="../media/image357.png"></Relationship><Relationship Id="rId8" Type="http://schemas.openxmlformats.org/officeDocument/2006/relationships/image" Target="../media/image358.png"></Relationship><Relationship Id="rId9" Type="http://schemas.openxmlformats.org/officeDocument/2006/relationships/image" Target="../media/image359.png"></Relationship><Relationship Id="rId10" Type="http://schemas.openxmlformats.org/officeDocument/2006/relationships/image" Target="../media/image360.png"></Relationship><Relationship Id="rId11" Type="http://schemas.openxmlformats.org/officeDocument/2006/relationships/image" Target="../media/image361.png"></Relationship><Relationship Id="rId12" Type="http://schemas.openxmlformats.org/officeDocument/2006/relationships/image" Target="../media/image362.png"></Relationship><Relationship Id="rId13" Type="http://schemas.openxmlformats.org/officeDocument/2006/relationships/image" Target="../media/image363.png"></Relationship><Relationship Id="rId14" Type="http://schemas.openxmlformats.org/officeDocument/2006/relationships/image" Target="../media/image364.png"></Relationship><Relationship Id="rId15" Type="http://schemas.openxmlformats.org/officeDocument/2006/relationships/image" Target="../media/image365.png"></Relationship><Relationship Id="rId16" Type="http://schemas.openxmlformats.org/officeDocument/2006/relationships/image" Target="../media/image366.png"></Relationship><Relationship Id="rId17" Type="http://schemas.openxmlformats.org/officeDocument/2006/relationships/image" Target="../media/image367.png"></Relationship><Relationship Id="rId18" Type="http://schemas.openxmlformats.org/officeDocument/2006/relationships/image" Target="../media/image368.png"></Relationship><Relationship Id="rId19" Type="http://schemas.openxmlformats.org/officeDocument/2006/relationships/image" Target="../media/image369.png"></Relationship><Relationship Id="rId20" Type="http://schemas.openxmlformats.org/officeDocument/2006/relationships/image" Target="../media/image370.png"></Relationship><Relationship Id="rId21" Type="http://schemas.openxmlformats.org/officeDocument/2006/relationships/image" Target="../media/image371.png"></Relationship><Relationship Id="rId22" Type="http://schemas.openxmlformats.org/officeDocument/2006/relationships/image" Target="../media/image372.png"></Relationship><Relationship Id="rId23" Type="http://schemas.openxmlformats.org/officeDocument/2006/relationships/image" Target="../media/image373.png"></Relationship><Relationship Id="rId24" Type="http://schemas.openxmlformats.org/officeDocument/2006/relationships/image" Target="../media/image374.png"></Relationship><Relationship Id="rId25" Type="http://schemas.openxmlformats.org/officeDocument/2006/relationships/image" Target="../media/image375.png"></Relationship><Relationship Id="rId26" Type="http://schemas.openxmlformats.org/officeDocument/2006/relationships/image" Target="../media/image376.png"></Relationship><Relationship Id="rId27" Type="http://schemas.openxmlformats.org/officeDocument/2006/relationships/image" Target="../media/image377.png"></Relationship><Relationship Id="rId29" Type="http://schemas.openxmlformats.org/officeDocument/2006/relationships/image" Target="../media/image379.png"></Relationship><Relationship Id="rId30" Type="http://schemas.openxmlformats.org/officeDocument/2006/relationships/image" Target="../media/image396.png"></Relationship><Relationship Id="rId31" Type="http://schemas.openxmlformats.org/officeDocument/2006/relationships/image" Target="../media/image392.png"></Relationship><Relationship Id="rId32" Type="http://schemas.openxmlformats.org/officeDocument/2006/relationships/image" Target="../media/image399.png"></Relationship><Relationship Id="rId33" Type="http://schemas.openxmlformats.org/officeDocument/2006/relationships/image" Target="../media/image400.png"></Relationship><Relationship Id="rId34" Type="http://schemas.openxmlformats.org/officeDocument/2006/relationships/image" Target="../media/image419.png"></Relationship><Relationship Id="rId35" Type="http://schemas.openxmlformats.org/officeDocument/2006/relationships/image" Target="../media/image427.png"></Relationship><Relationship Id="rId36" Type="http://schemas.openxmlformats.org/officeDocument/2006/relationships/image" Target="../media/image428.png"></Relationship><Relationship Id="rId37" Type="http://schemas.openxmlformats.org/officeDocument/2006/relationships/image" Target="../media/image423.png"></Relationship><Relationship Id="rId38" Type="http://schemas.openxmlformats.org/officeDocument/2006/relationships/image" Target="../media/image424.png"></Relationship><Relationship Id="rId39" Type="http://schemas.openxmlformats.org/officeDocument/2006/relationships/image" Target="../media/image343.png"></Relationship><Relationship Id="rId40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14510181041.png"></Relationship><Relationship Id="rId3" Type="http://schemas.openxmlformats.org/officeDocument/2006/relationships/image" Target="../media/fImage300218118467.png"></Relationship><Relationship Id="rId4" Type="http://schemas.openxmlformats.org/officeDocument/2006/relationships/image" Target="../media/fImage285518136334.png"></Relationship><Relationship Id="rId5" Type="http://schemas.openxmlformats.org/officeDocument/2006/relationships/image" Target="../media/fImage195818146500.png"></Relationship><Relationship Id="rId6" Type="http://schemas.openxmlformats.org/officeDocument/2006/relationships/image" Target="../media/fImage701418159169.png"></Relationship><Relationship Id="rId7" Type="http://schemas.openxmlformats.org/officeDocument/2006/relationships/image" Target="../media/fImage652318175724.png"></Relationship><Relationship Id="rId8" Type="http://schemas.openxmlformats.org/officeDocument/2006/relationships/image" Target="../media/fImage860118191478.png"></Relationship><Relationship Id="rId9" Type="http://schemas.openxmlformats.org/officeDocument/2006/relationships/image" Target="../media/fImage368218229358.png"></Relationship><Relationship Id="rId10" Type="http://schemas.openxmlformats.org/officeDocument/2006/relationships/image" Target="../media/fImage13718246962.png"></Relationship><Relationship Id="rId11" Type="http://schemas.openxmlformats.org/officeDocument/2006/relationships/image" Target="../media/fImage22818264464.png"></Relationship><Relationship Id="rId12" Type="http://schemas.openxmlformats.org/officeDocument/2006/relationships/image" Target="../media/fImage21418285705.png"></Relationship><Relationship Id="rId13" Type="http://schemas.openxmlformats.org/officeDocument/2006/relationships/image" Target="../media/fImage21318308145.png"></Relationship><Relationship Id="rId14" Type="http://schemas.openxmlformats.org/officeDocument/2006/relationships/image" Target="../media/fImage2004318323281.png"></Relationship><Relationship Id="rId15" Type="http://schemas.openxmlformats.org/officeDocument/2006/relationships/image" Target="../media/fImage194118346827.png"></Relationship><Relationship Id="rId16" Type="http://schemas.openxmlformats.org/officeDocument/2006/relationships/image" Target="../media/fImage203918369961.png"></Relationship><Relationship Id="rId17" Type="http://schemas.openxmlformats.org/officeDocument/2006/relationships/image" Target="../media/fImage19411838491.png"></Relationship><Relationship Id="rId18" Type="http://schemas.openxmlformats.org/officeDocument/2006/relationships/image" Target="../media/fImage203918402995.png"></Relationship><Relationship Id="rId19" Type="http://schemas.openxmlformats.org/officeDocument/2006/relationships/image" Target="../media/fImage12718421942.png"></Relationship><Relationship Id="rId20" Type="http://schemas.openxmlformats.org/officeDocument/2006/relationships/image" Target="../media/fImage13918444827.png"></Relationship><Relationship Id="rId21" Type="http://schemas.openxmlformats.org/officeDocument/2006/relationships/image" Target="../media/fImage14018465436.png"></Relationship><Relationship Id="rId22" Type="http://schemas.openxmlformats.org/officeDocument/2006/relationships/image" Target="../media/fImage461418482391.png"></Relationship><Relationship Id="rId23" Type="http://schemas.openxmlformats.org/officeDocument/2006/relationships/image" Target="../media/fImage78418494604.png"></Relationship><Relationship Id="rId24" Type="http://schemas.openxmlformats.org/officeDocument/2006/relationships/image" Target="../media/fImage261218513902.png"></Relationship><Relationship Id="rId25" Type="http://schemas.openxmlformats.org/officeDocument/2006/relationships/image" Target="../media/fImage22961852153.png"></Relationship><Relationship Id="rId26" Type="http://schemas.openxmlformats.org/officeDocument/2006/relationships/image" Target="../media/fImage12981853292.png"></Relationship><Relationship Id="rId27" Type="http://schemas.openxmlformats.org/officeDocument/2006/relationships/image" Target="../media/fImage223918542382.png"></Relationship><Relationship Id="rId28" Type="http://schemas.openxmlformats.org/officeDocument/2006/relationships/image" Target="../media/fImage117518557421.png"></Relationship><Relationship Id="rId29" Type="http://schemas.openxmlformats.org/officeDocument/2006/relationships/image" Target="../media/fImage112818568716.png"></Relationship><Relationship Id="rId30" Type="http://schemas.openxmlformats.org/officeDocument/2006/relationships/image" Target="../media/fImage498618579718.png"></Relationship><Relationship Id="rId31" Type="http://schemas.openxmlformats.org/officeDocument/2006/relationships/image" Target="../media/fImage146518589895.png"></Relationship><Relationship Id="rId32" Type="http://schemas.openxmlformats.org/officeDocument/2006/relationships/image" Target="../media/fImage130218595447.png"></Relationship><Relationship Id="rId33" Type="http://schemas.openxmlformats.org/officeDocument/2006/relationships/image" Target="../media/fImage85118601726.png"></Relationship><Relationship Id="rId34" Type="http://schemas.openxmlformats.org/officeDocument/2006/relationships/image" Target="../media/fImage196718614771.png"></Relationship><Relationship Id="rId35" Type="http://schemas.openxmlformats.org/officeDocument/2006/relationships/image" Target="../media/fImage432718621538.png"></Relationship><Relationship Id="rId36" Type="http://schemas.openxmlformats.org/officeDocument/2006/relationships/image" Target="../media/fImage1312518631869.png"></Relationship><Relationship Id="rId37" Type="http://schemas.openxmlformats.org/officeDocument/2006/relationships/image" Target="../media/fImage1098718649912.png"></Relationship><Relationship Id="rId38" Type="http://schemas.openxmlformats.org/officeDocument/2006/relationships/image" Target="../media/fImage1594918655667.png"></Relationship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2.png"/><Relationship Id="rId3" Type="http://schemas.openxmlformats.org/officeDocument/2006/relationships/image" Target="../media/image473.png"/><Relationship Id="rId4" Type="http://schemas.openxmlformats.org/officeDocument/2006/relationships/image" Target="../media/image474.png"/><Relationship Id="rId5" Type="http://schemas.openxmlformats.org/officeDocument/2006/relationships/image" Target="../media/image475.png"/><Relationship Id="rId6" Type="http://schemas.openxmlformats.org/officeDocument/2006/relationships/image" Target="../media/image476.png"/><Relationship Id="rId7" Type="http://schemas.openxmlformats.org/officeDocument/2006/relationships/image" Target="../media/image477.png"/><Relationship Id="rId8" Type="http://schemas.openxmlformats.org/officeDocument/2006/relationships/image" Target="../media/image478.png"/><Relationship Id="rId9" Type="http://schemas.openxmlformats.org/officeDocument/2006/relationships/image" Target="../media/image479.png"/><Relationship Id="rId10" Type="http://schemas.openxmlformats.org/officeDocument/2006/relationships/image" Target="../media/image480.png"/><Relationship Id="rId11" Type="http://schemas.openxmlformats.org/officeDocument/2006/relationships/image" Target="../media/image481.png"/><Relationship Id="rId12" Type="http://schemas.openxmlformats.org/officeDocument/2006/relationships/image" Target="../media/image482.png"/><Relationship Id="rId13" Type="http://schemas.openxmlformats.org/officeDocument/2006/relationships/image" Target="../media/image483.png"/><Relationship Id="rId14" Type="http://schemas.openxmlformats.org/officeDocument/2006/relationships/image" Target="../media/image484.png"/><Relationship Id="rId15" Type="http://schemas.openxmlformats.org/officeDocument/2006/relationships/image" Target="../media/image485.png"/><Relationship Id="rId16" Type="http://schemas.openxmlformats.org/officeDocument/2006/relationships/image" Target="../media/image486.png"/><Relationship Id="rId17" Type="http://schemas.openxmlformats.org/officeDocument/2006/relationships/image" Target="../media/image487.png"/><Relationship Id="rId18" Type="http://schemas.openxmlformats.org/officeDocument/2006/relationships/image" Target="../media/image488.png"/><Relationship Id="rId19" Type="http://schemas.openxmlformats.org/officeDocument/2006/relationships/image" Target="../media/image489.png"/><Relationship Id="rId20" Type="http://schemas.openxmlformats.org/officeDocument/2006/relationships/image" Target="../media/image490.png"/><Relationship Id="rId21" Type="http://schemas.openxmlformats.org/officeDocument/2006/relationships/image" Target="../media/image491.png"/><Relationship Id="rId22" Type="http://schemas.openxmlformats.org/officeDocument/2006/relationships/image" Target="../media/image492.png"/><Relationship Id="rId23" Type="http://schemas.openxmlformats.org/officeDocument/2006/relationships/image" Target="../media/image493.png"/><Relationship Id="rId24" Type="http://schemas.openxmlformats.org/officeDocument/2006/relationships/image" Target="../media/image494.png"/><Relationship Id="rId25" Type="http://schemas.openxmlformats.org/officeDocument/2006/relationships/image" Target="../media/image495.png"/><Relationship Id="rId26" Type="http://schemas.openxmlformats.org/officeDocument/2006/relationships/image" Target="../media/image49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Relationship Id="rId16" Type="http://schemas.openxmlformats.org/officeDocument/2006/relationships/image" Target="../media/image175.png"/><Relationship Id="rId17" Type="http://schemas.openxmlformats.org/officeDocument/2006/relationships/image" Target="../media/image176.png"/><Relationship Id="rId18" Type="http://schemas.openxmlformats.org/officeDocument/2006/relationships/image" Target="../media/image177.png"/><Relationship Id="rId19" Type="http://schemas.openxmlformats.org/officeDocument/2006/relationships/image" Target="../media/image178.png"/><Relationship Id="rId20" Type="http://schemas.openxmlformats.org/officeDocument/2006/relationships/image" Target="../media/image179.png"/><Relationship Id="rId21" Type="http://schemas.openxmlformats.org/officeDocument/2006/relationships/image" Target="../media/image180.png"/><Relationship Id="rId22" Type="http://schemas.openxmlformats.org/officeDocument/2006/relationships/image" Target="../media/image181.png"/><Relationship Id="rId23" Type="http://schemas.openxmlformats.org/officeDocument/2006/relationships/image" Target="../media/image182.png"/><Relationship Id="rId24" Type="http://schemas.openxmlformats.org/officeDocument/2006/relationships/image" Target="../media/image183.png"/><Relationship Id="rId25" Type="http://schemas.openxmlformats.org/officeDocument/2006/relationships/image" Target="../media/image184.png"/><Relationship Id="rId26" Type="http://schemas.openxmlformats.org/officeDocument/2006/relationships/image" Target="../media/image185.png"/><Relationship Id="rId27" Type="http://schemas.openxmlformats.org/officeDocument/2006/relationships/image" Target="../media/image186.png"/><Relationship Id="rId28" Type="http://schemas.openxmlformats.org/officeDocument/2006/relationships/image" Target="../media/image187.png"/><Relationship Id="rId29" Type="http://schemas.openxmlformats.org/officeDocument/2006/relationships/image" Target="../media/image188.png"/><Relationship Id="rId30" Type="http://schemas.openxmlformats.org/officeDocument/2006/relationships/image" Target="../media/image189.png"/><Relationship Id="rId31" Type="http://schemas.openxmlformats.org/officeDocument/2006/relationships/image" Target="../media/image190.png"/><Relationship Id="rId32" Type="http://schemas.openxmlformats.org/officeDocument/2006/relationships/image" Target="../media/image191.png"/><Relationship Id="rId33" Type="http://schemas.openxmlformats.org/officeDocument/2006/relationships/image" Target="../media/image192.png"/><Relationship Id="rId34" Type="http://schemas.openxmlformats.org/officeDocument/2006/relationships/image" Target="../media/image193.png"/><Relationship Id="rId35" Type="http://schemas.openxmlformats.org/officeDocument/2006/relationships/image" Target="../media/image194.png"/><Relationship Id="rId36" Type="http://schemas.openxmlformats.org/officeDocument/2006/relationships/image" Target="../media/image195.png"/><Relationship Id="rId37" Type="http://schemas.openxmlformats.org/officeDocument/2006/relationships/image" Target="../media/image196.png"/><Relationship Id="rId38" Type="http://schemas.openxmlformats.org/officeDocument/2006/relationships/image" Target="../media/image197.png"/><Relationship Id="rId39" Type="http://schemas.openxmlformats.org/officeDocument/2006/relationships/image" Target="../media/image198.png"/><Relationship Id="rId40" Type="http://schemas.openxmlformats.org/officeDocument/2006/relationships/image" Target="../media/image199.png"/><Relationship Id="rId41" Type="http://schemas.openxmlformats.org/officeDocument/2006/relationships/image" Target="../media/image20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7.png"/><Relationship Id="rId3" Type="http://schemas.openxmlformats.org/officeDocument/2006/relationships/image" Target="../media/image498.png"/><Relationship Id="rId4" Type="http://schemas.openxmlformats.org/officeDocument/2006/relationships/image" Target="../media/image499.png"/><Relationship Id="rId5" Type="http://schemas.openxmlformats.org/officeDocument/2006/relationships/image" Target="../media/image500.png"/><Relationship Id="rId6" Type="http://schemas.openxmlformats.org/officeDocument/2006/relationships/image" Target="../media/image501.png"/><Relationship Id="rId7" Type="http://schemas.openxmlformats.org/officeDocument/2006/relationships/image" Target="../media/image502.png"/><Relationship Id="rId8" Type="http://schemas.openxmlformats.org/officeDocument/2006/relationships/image" Target="../media/image503.png"/><Relationship Id="rId9" Type="http://schemas.openxmlformats.org/officeDocument/2006/relationships/image" Target="../media/image504.png"/><Relationship Id="rId10" Type="http://schemas.openxmlformats.org/officeDocument/2006/relationships/image" Target="../media/image505.png"/><Relationship Id="rId11" Type="http://schemas.openxmlformats.org/officeDocument/2006/relationships/image" Target="../media/image506.png"/><Relationship Id="rId12" Type="http://schemas.openxmlformats.org/officeDocument/2006/relationships/image" Target="../media/image507.png"/><Relationship Id="rId13" Type="http://schemas.openxmlformats.org/officeDocument/2006/relationships/image" Target="../media/image508.png"/><Relationship Id="rId14" Type="http://schemas.openxmlformats.org/officeDocument/2006/relationships/image" Target="../media/image509.png"/><Relationship Id="rId15" Type="http://schemas.openxmlformats.org/officeDocument/2006/relationships/image" Target="../media/image510.png"/><Relationship Id="rId16" Type="http://schemas.openxmlformats.org/officeDocument/2006/relationships/image" Target="../media/image511.png"/><Relationship Id="rId17" Type="http://schemas.openxmlformats.org/officeDocument/2006/relationships/image" Target="../media/image512.png"/><Relationship Id="rId18" Type="http://schemas.openxmlformats.org/officeDocument/2006/relationships/image" Target="../media/image513.png"/><Relationship Id="rId19" Type="http://schemas.openxmlformats.org/officeDocument/2006/relationships/image" Target="../media/image514.png"/><Relationship Id="rId20" Type="http://schemas.openxmlformats.org/officeDocument/2006/relationships/image" Target="../media/image515.png"/><Relationship Id="rId21" Type="http://schemas.openxmlformats.org/officeDocument/2006/relationships/image" Target="../media/image516.png"/><Relationship Id="rId22" Type="http://schemas.openxmlformats.org/officeDocument/2006/relationships/image" Target="../media/image517.png"/><Relationship Id="rId23" Type="http://schemas.openxmlformats.org/officeDocument/2006/relationships/image" Target="../media/image518.png"/><Relationship Id="rId24" Type="http://schemas.openxmlformats.org/officeDocument/2006/relationships/image" Target="../media/image519.png"/><Relationship Id="rId25" Type="http://schemas.openxmlformats.org/officeDocument/2006/relationships/image" Target="../media/image520.png"/><Relationship Id="rId26" Type="http://schemas.openxmlformats.org/officeDocument/2006/relationships/image" Target="../media/image521.png"/><Relationship Id="rId27" Type="http://schemas.openxmlformats.org/officeDocument/2006/relationships/image" Target="../media/image522.png"/><Relationship Id="rId28" Type="http://schemas.openxmlformats.org/officeDocument/2006/relationships/image" Target="../media/image523.png"/><Relationship Id="rId29" Type="http://schemas.openxmlformats.org/officeDocument/2006/relationships/image" Target="../media/image524.png"/><Relationship Id="rId30" Type="http://schemas.openxmlformats.org/officeDocument/2006/relationships/image" Target="../media/image52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6.png"/><Relationship Id="rId3" Type="http://schemas.openxmlformats.org/officeDocument/2006/relationships/image" Target="../media/image527.png"/><Relationship Id="rId4" Type="http://schemas.openxmlformats.org/officeDocument/2006/relationships/image" Target="../media/image528.png"/><Relationship Id="rId5" Type="http://schemas.openxmlformats.org/officeDocument/2006/relationships/image" Target="../media/image529.png"/><Relationship Id="rId6" Type="http://schemas.openxmlformats.org/officeDocument/2006/relationships/image" Target="../media/image530.png"/><Relationship Id="rId7" Type="http://schemas.openxmlformats.org/officeDocument/2006/relationships/image" Target="../media/image531.png"/><Relationship Id="rId8" Type="http://schemas.openxmlformats.org/officeDocument/2006/relationships/image" Target="../media/image532.png"/><Relationship Id="rId9" Type="http://schemas.openxmlformats.org/officeDocument/2006/relationships/image" Target="../media/image533.png"/><Relationship Id="rId10" Type="http://schemas.openxmlformats.org/officeDocument/2006/relationships/image" Target="../media/image534.png"/><Relationship Id="rId11" Type="http://schemas.openxmlformats.org/officeDocument/2006/relationships/image" Target="../media/image535.png"/><Relationship Id="rId12" Type="http://schemas.openxmlformats.org/officeDocument/2006/relationships/image" Target="../media/image536.png"/><Relationship Id="rId13" Type="http://schemas.openxmlformats.org/officeDocument/2006/relationships/image" Target="../media/image537.png"/><Relationship Id="rId14" Type="http://schemas.openxmlformats.org/officeDocument/2006/relationships/image" Target="../media/image538.png"/><Relationship Id="rId15" Type="http://schemas.openxmlformats.org/officeDocument/2006/relationships/image" Target="../media/image539.png"/><Relationship Id="rId16" Type="http://schemas.openxmlformats.org/officeDocument/2006/relationships/image" Target="../media/image540.png"/><Relationship Id="rId17" Type="http://schemas.openxmlformats.org/officeDocument/2006/relationships/image" Target="../media/image541.png"/><Relationship Id="rId18" Type="http://schemas.openxmlformats.org/officeDocument/2006/relationships/image" Target="../media/image542.png"/><Relationship Id="rId19" Type="http://schemas.openxmlformats.org/officeDocument/2006/relationships/image" Target="../media/image543.png"/><Relationship Id="rId20" Type="http://schemas.openxmlformats.org/officeDocument/2006/relationships/image" Target="../media/image544.png"/><Relationship Id="rId21" Type="http://schemas.openxmlformats.org/officeDocument/2006/relationships/image" Target="../media/image545.png"/><Relationship Id="rId22" Type="http://schemas.openxmlformats.org/officeDocument/2006/relationships/image" Target="../media/image546.png"/><Relationship Id="rId23" Type="http://schemas.openxmlformats.org/officeDocument/2006/relationships/image" Target="../media/image547.png"/><Relationship Id="rId24" Type="http://schemas.openxmlformats.org/officeDocument/2006/relationships/image" Target="../media/image548.png"/><Relationship Id="rId25" Type="http://schemas.openxmlformats.org/officeDocument/2006/relationships/image" Target="../media/image549.png"/><Relationship Id="rId26" Type="http://schemas.openxmlformats.org/officeDocument/2006/relationships/image" Target="../media/image550.png"/><Relationship Id="rId27" Type="http://schemas.openxmlformats.org/officeDocument/2006/relationships/image" Target="../media/image55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24" Type="http://schemas.openxmlformats.org/officeDocument/2006/relationships/image" Target="../media/image3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2.png"/><Relationship Id="rId3" Type="http://schemas.openxmlformats.org/officeDocument/2006/relationships/image" Target="../media/image553.png"/><Relationship Id="rId4" Type="http://schemas.openxmlformats.org/officeDocument/2006/relationships/image" Target="../media/image554.png"/><Relationship Id="rId5" Type="http://schemas.openxmlformats.org/officeDocument/2006/relationships/image" Target="../media/image555.png"/><Relationship Id="rId6" Type="http://schemas.openxmlformats.org/officeDocument/2006/relationships/image" Target="../media/image556.png"/><Relationship Id="rId7" Type="http://schemas.openxmlformats.org/officeDocument/2006/relationships/image" Target="../media/image557.png"/><Relationship Id="rId8" Type="http://schemas.openxmlformats.org/officeDocument/2006/relationships/image" Target="../media/image558.png"/><Relationship Id="rId9" Type="http://schemas.openxmlformats.org/officeDocument/2006/relationships/image" Target="../media/image559.png"/><Relationship Id="rId10" Type="http://schemas.openxmlformats.org/officeDocument/2006/relationships/image" Target="../media/image560.png"/><Relationship Id="rId11" Type="http://schemas.openxmlformats.org/officeDocument/2006/relationships/image" Target="../media/image561.png"/><Relationship Id="rId12" Type="http://schemas.openxmlformats.org/officeDocument/2006/relationships/image" Target="../media/image562.png"/><Relationship Id="rId13" Type="http://schemas.openxmlformats.org/officeDocument/2006/relationships/image" Target="../media/image563.png"/><Relationship Id="rId14" Type="http://schemas.openxmlformats.org/officeDocument/2006/relationships/image" Target="../media/image564.png"/><Relationship Id="rId15" Type="http://schemas.openxmlformats.org/officeDocument/2006/relationships/image" Target="../media/image565.png"/><Relationship Id="rId16" Type="http://schemas.openxmlformats.org/officeDocument/2006/relationships/image" Target="../media/image566.png"/><Relationship Id="rId17" Type="http://schemas.openxmlformats.org/officeDocument/2006/relationships/image" Target="../media/image567.png"/><Relationship Id="rId18" Type="http://schemas.openxmlformats.org/officeDocument/2006/relationships/image" Target="../media/image568.png"/><Relationship Id="rId19" Type="http://schemas.openxmlformats.org/officeDocument/2006/relationships/image" Target="../media/image569.png"/><Relationship Id="rId20" Type="http://schemas.openxmlformats.org/officeDocument/2006/relationships/image" Target="../media/image570.png"/><Relationship Id="rId21" Type="http://schemas.openxmlformats.org/officeDocument/2006/relationships/image" Target="../media/image571.png"/><Relationship Id="rId22" Type="http://schemas.openxmlformats.org/officeDocument/2006/relationships/image" Target="../media/image572.png"/><Relationship Id="rId23" Type="http://schemas.openxmlformats.org/officeDocument/2006/relationships/image" Target="../media/image573.png"/><Relationship Id="rId24" Type="http://schemas.openxmlformats.org/officeDocument/2006/relationships/image" Target="../media/image574.png"/><Relationship Id="rId25" Type="http://schemas.openxmlformats.org/officeDocument/2006/relationships/image" Target="../media/image575.png"/><Relationship Id="rId26" Type="http://schemas.openxmlformats.org/officeDocument/2006/relationships/image" Target="../media/image576.png"/><Relationship Id="rId27" Type="http://schemas.openxmlformats.org/officeDocument/2006/relationships/image" Target="../media/image57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8.png"/><Relationship Id="rId3" Type="http://schemas.openxmlformats.org/officeDocument/2006/relationships/image" Target="../media/image579.png"/><Relationship Id="rId4" Type="http://schemas.openxmlformats.org/officeDocument/2006/relationships/image" Target="../media/image580.png"/><Relationship Id="rId5" Type="http://schemas.openxmlformats.org/officeDocument/2006/relationships/image" Target="../media/image581.png"/><Relationship Id="rId6" Type="http://schemas.openxmlformats.org/officeDocument/2006/relationships/image" Target="../media/image582.png"/><Relationship Id="rId7" Type="http://schemas.openxmlformats.org/officeDocument/2006/relationships/image" Target="../media/image583.png"/><Relationship Id="rId8" Type="http://schemas.openxmlformats.org/officeDocument/2006/relationships/image" Target="../media/image584.png"/><Relationship Id="rId9" Type="http://schemas.openxmlformats.org/officeDocument/2006/relationships/image" Target="../media/image585.png"/><Relationship Id="rId10" Type="http://schemas.openxmlformats.org/officeDocument/2006/relationships/image" Target="../media/image586.png"/><Relationship Id="rId11" Type="http://schemas.openxmlformats.org/officeDocument/2006/relationships/image" Target="../media/image587.png"/><Relationship Id="rId12" Type="http://schemas.openxmlformats.org/officeDocument/2006/relationships/image" Target="../media/image588.png"/><Relationship Id="rId13" Type="http://schemas.openxmlformats.org/officeDocument/2006/relationships/image" Target="../media/image589.png"/><Relationship Id="rId14" Type="http://schemas.openxmlformats.org/officeDocument/2006/relationships/image" Target="../media/image590.png"/><Relationship Id="rId15" Type="http://schemas.openxmlformats.org/officeDocument/2006/relationships/image" Target="../media/image591.png"/><Relationship Id="rId16" Type="http://schemas.openxmlformats.org/officeDocument/2006/relationships/image" Target="../media/image592.png"/><Relationship Id="rId17" Type="http://schemas.openxmlformats.org/officeDocument/2006/relationships/image" Target="../media/image593.png"/><Relationship Id="rId18" Type="http://schemas.openxmlformats.org/officeDocument/2006/relationships/image" Target="../media/image594.png"/><Relationship Id="rId19" Type="http://schemas.openxmlformats.org/officeDocument/2006/relationships/image" Target="../media/image595.png"/><Relationship Id="rId20" Type="http://schemas.openxmlformats.org/officeDocument/2006/relationships/image" Target="../media/image596.png"/><Relationship Id="rId21" Type="http://schemas.openxmlformats.org/officeDocument/2006/relationships/image" Target="../media/image597.png"/><Relationship Id="rId22" Type="http://schemas.openxmlformats.org/officeDocument/2006/relationships/image" Target="../media/image598.png"/><Relationship Id="rId23" Type="http://schemas.openxmlformats.org/officeDocument/2006/relationships/image" Target="../media/image599.png"/><Relationship Id="rId24" Type="http://schemas.openxmlformats.org/officeDocument/2006/relationships/image" Target="../media/image600.png"/><Relationship Id="rId25" Type="http://schemas.openxmlformats.org/officeDocument/2006/relationships/image" Target="../media/image601.png"/><Relationship Id="rId26" Type="http://schemas.openxmlformats.org/officeDocument/2006/relationships/image" Target="../media/image602.png"/><Relationship Id="rId27" Type="http://schemas.openxmlformats.org/officeDocument/2006/relationships/image" Target="../media/image60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8.png"/><Relationship Id="rId3" Type="http://schemas.openxmlformats.org/officeDocument/2006/relationships/image" Target="../media/image619.png"/><Relationship Id="rId4" Type="http://schemas.openxmlformats.org/officeDocument/2006/relationships/image" Target="../media/image620.png"/><Relationship Id="rId5" Type="http://schemas.openxmlformats.org/officeDocument/2006/relationships/image" Target="../media/image621.png"/><Relationship Id="rId6" Type="http://schemas.openxmlformats.org/officeDocument/2006/relationships/image" Target="../media/image622.png"/><Relationship Id="rId7" Type="http://schemas.openxmlformats.org/officeDocument/2006/relationships/image" Target="../media/image623.png"/><Relationship Id="rId8" Type="http://schemas.openxmlformats.org/officeDocument/2006/relationships/image" Target="../media/image624.png"/><Relationship Id="rId9" Type="http://schemas.openxmlformats.org/officeDocument/2006/relationships/image" Target="../media/image625.png"/><Relationship Id="rId10" Type="http://schemas.openxmlformats.org/officeDocument/2006/relationships/image" Target="../media/image626.png"/><Relationship Id="rId11" Type="http://schemas.openxmlformats.org/officeDocument/2006/relationships/image" Target="../media/image627.png"/><Relationship Id="rId12" Type="http://schemas.openxmlformats.org/officeDocument/2006/relationships/image" Target="../media/image628.png"/><Relationship Id="rId13" Type="http://schemas.openxmlformats.org/officeDocument/2006/relationships/image" Target="../media/image629.png"/><Relationship Id="rId14" Type="http://schemas.openxmlformats.org/officeDocument/2006/relationships/image" Target="../media/image630.png"/><Relationship Id="rId15" Type="http://schemas.openxmlformats.org/officeDocument/2006/relationships/image" Target="../media/image631.png"/><Relationship Id="rId16" Type="http://schemas.openxmlformats.org/officeDocument/2006/relationships/image" Target="../media/image632.png"/><Relationship Id="rId17" Type="http://schemas.openxmlformats.org/officeDocument/2006/relationships/image" Target="../media/image633.png"/><Relationship Id="rId18" Type="http://schemas.openxmlformats.org/officeDocument/2006/relationships/image" Target="../media/image634.png"/><Relationship Id="rId19" Type="http://schemas.openxmlformats.org/officeDocument/2006/relationships/image" Target="../media/image635.png"/><Relationship Id="rId20" Type="http://schemas.openxmlformats.org/officeDocument/2006/relationships/image" Target="../media/image636.png"/><Relationship Id="rId21" Type="http://schemas.openxmlformats.org/officeDocument/2006/relationships/image" Target="../media/image637.png"/><Relationship Id="rId22" Type="http://schemas.openxmlformats.org/officeDocument/2006/relationships/image" Target="../media/image638.png"/><Relationship Id="rId23" Type="http://schemas.openxmlformats.org/officeDocument/2006/relationships/image" Target="../media/image639.png"/><Relationship Id="rId24" Type="http://schemas.openxmlformats.org/officeDocument/2006/relationships/image" Target="../media/image640.png"/><Relationship Id="rId25" Type="http://schemas.openxmlformats.org/officeDocument/2006/relationships/image" Target="../media/image641.png"/><Relationship Id="rId26" Type="http://schemas.openxmlformats.org/officeDocument/2006/relationships/image" Target="../media/image642.png"/><Relationship Id="rId27" Type="http://schemas.openxmlformats.org/officeDocument/2006/relationships/image" Target="../media/image64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4.png"/><Relationship Id="rId3" Type="http://schemas.openxmlformats.org/officeDocument/2006/relationships/image" Target="../media/image645.png"/><Relationship Id="rId4" Type="http://schemas.openxmlformats.org/officeDocument/2006/relationships/image" Target="../media/image646.png"/><Relationship Id="rId5" Type="http://schemas.openxmlformats.org/officeDocument/2006/relationships/image" Target="../media/image647.png"/><Relationship Id="rId6" Type="http://schemas.openxmlformats.org/officeDocument/2006/relationships/image" Target="../media/image648.png"/><Relationship Id="rId7" Type="http://schemas.openxmlformats.org/officeDocument/2006/relationships/image" Target="../media/image649.png"/><Relationship Id="rId8" Type="http://schemas.openxmlformats.org/officeDocument/2006/relationships/image" Target="../media/image650.png"/><Relationship Id="rId9" Type="http://schemas.openxmlformats.org/officeDocument/2006/relationships/image" Target="../media/image651.png"/><Relationship Id="rId10" Type="http://schemas.openxmlformats.org/officeDocument/2006/relationships/image" Target="../media/image652.png"/><Relationship Id="rId11" Type="http://schemas.openxmlformats.org/officeDocument/2006/relationships/image" Target="../media/image653.png"/><Relationship Id="rId12" Type="http://schemas.openxmlformats.org/officeDocument/2006/relationships/image" Target="../media/image654.png"/><Relationship Id="rId13" Type="http://schemas.openxmlformats.org/officeDocument/2006/relationships/image" Target="../media/image655.png"/><Relationship Id="rId14" Type="http://schemas.openxmlformats.org/officeDocument/2006/relationships/image" Target="../media/image656.png"/><Relationship Id="rId15" Type="http://schemas.openxmlformats.org/officeDocument/2006/relationships/image" Target="../media/image657.png"/><Relationship Id="rId16" Type="http://schemas.openxmlformats.org/officeDocument/2006/relationships/image" Target="../media/image658.png"/><Relationship Id="rId17" Type="http://schemas.openxmlformats.org/officeDocument/2006/relationships/image" Target="../media/image659.png"/><Relationship Id="rId18" Type="http://schemas.openxmlformats.org/officeDocument/2006/relationships/image" Target="../media/image660.png"/><Relationship Id="rId19" Type="http://schemas.openxmlformats.org/officeDocument/2006/relationships/image" Target="../media/image661.png"/><Relationship Id="rId20" Type="http://schemas.openxmlformats.org/officeDocument/2006/relationships/image" Target="../media/image662.png"/><Relationship Id="rId21" Type="http://schemas.openxmlformats.org/officeDocument/2006/relationships/image" Target="../media/image663.png"/><Relationship Id="rId22" Type="http://schemas.openxmlformats.org/officeDocument/2006/relationships/image" Target="../media/image664.png"/><Relationship Id="rId23" Type="http://schemas.openxmlformats.org/officeDocument/2006/relationships/image" Target="../media/image665.png"/><Relationship Id="rId24" Type="http://schemas.openxmlformats.org/officeDocument/2006/relationships/image" Target="../media/image666.png"/><Relationship Id="rId25" Type="http://schemas.openxmlformats.org/officeDocument/2006/relationships/image" Target="../media/image667.png"/><Relationship Id="rId26" Type="http://schemas.openxmlformats.org/officeDocument/2006/relationships/image" Target="../media/image668.png"/><Relationship Id="rId27" Type="http://schemas.openxmlformats.org/officeDocument/2006/relationships/image" Target="../media/image669.png"/></Relationships>
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image670.png"></Relationship><Relationship Id="rId3" Type="http://schemas.openxmlformats.org/officeDocument/2006/relationships/image" Target="../media/image671.png"></Relationship><Relationship Id="rId4" Type="http://schemas.openxmlformats.org/officeDocument/2006/relationships/image" Target="../media/image672.png"></Relationship><Relationship Id="rId5" Type="http://schemas.openxmlformats.org/officeDocument/2006/relationships/image" Target="../media/image673.png"></Relationship><Relationship Id="rId6" Type="http://schemas.openxmlformats.org/officeDocument/2006/relationships/image" Target="../media/image674.png"></Relationship><Relationship Id="rId7" Type="http://schemas.openxmlformats.org/officeDocument/2006/relationships/image" Target="../media/image675.png"></Relationship><Relationship Id="rId8" Type="http://schemas.openxmlformats.org/officeDocument/2006/relationships/image" Target="../media/image676.png"></Relationship><Relationship Id="rId9" Type="http://schemas.openxmlformats.org/officeDocument/2006/relationships/image" Target="../media/image677.png"></Relationship><Relationship Id="rId10" Type="http://schemas.openxmlformats.org/officeDocument/2006/relationships/image" Target="../media/image678.png"></Relationship><Relationship Id="rId11" Type="http://schemas.openxmlformats.org/officeDocument/2006/relationships/image" Target="../media/image679.png"></Relationship><Relationship Id="rId12" Type="http://schemas.openxmlformats.org/officeDocument/2006/relationships/image" Target="../media/image680.png"></Relationship><Relationship Id="rId13" Type="http://schemas.openxmlformats.org/officeDocument/2006/relationships/image" Target="../media/image681.png"></Relationship><Relationship Id="rId14" Type="http://schemas.openxmlformats.org/officeDocument/2006/relationships/image" Target="../media/image682.png"></Relationship><Relationship Id="rId16" Type="http://schemas.openxmlformats.org/officeDocument/2006/relationships/image" Target="../media/image684.png"></Relationship><Relationship Id="rId17" Type="http://schemas.openxmlformats.org/officeDocument/2006/relationships/image" Target="../media/image685.png"></Relationship><Relationship Id="rId18" Type="http://schemas.openxmlformats.org/officeDocument/2006/relationships/image" Target="../media/image686.png"></Relationship><Relationship Id="rId19" Type="http://schemas.openxmlformats.org/officeDocument/2006/relationships/image" Target="../media/image687.png"></Relationship><Relationship Id="rId20" Type="http://schemas.openxmlformats.org/officeDocument/2006/relationships/image" Target="../media/image688.png"></Relationship><Relationship Id="rId21" Type="http://schemas.openxmlformats.org/officeDocument/2006/relationships/image" Target="../media/image689.png"></Relationship><Relationship Id="rId22" Type="http://schemas.openxmlformats.org/officeDocument/2006/relationships/image" Target="../media/image690.png"></Relationship><Relationship Id="rId23" Type="http://schemas.openxmlformats.org/officeDocument/2006/relationships/image" Target="../media/image691.png"></Relationship><Relationship Id="rId24" Type="http://schemas.openxmlformats.org/officeDocument/2006/relationships/image" Target="../media/image692.png"></Relationship><Relationship Id="rId25" Type="http://schemas.openxmlformats.org/officeDocument/2006/relationships/image" Target="../media/image693.png"></Relationship><Relationship Id="rId26" Type="http://schemas.openxmlformats.org/officeDocument/2006/relationships/image" Target="../media/image694.png"></Relationship><Relationship Id="rId27" Type="http://schemas.openxmlformats.org/officeDocument/2006/relationships/image" Target="../media/image695.png"></Relationship><Relationship Id="rId28" Type="http://schemas.openxmlformats.org/officeDocument/2006/relationships/image" Target="../media/fImage297238153041.png"></Relationship><Relationship Id="rId29" Type="http://schemas.openxmlformats.org/officeDocument/2006/relationships/slideLayout" Target="../slideLayouts/slideLayout1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image696.png"></Relationship><Relationship Id="rId3" Type="http://schemas.openxmlformats.org/officeDocument/2006/relationships/image" Target="../media/image697.png"></Relationship><Relationship Id="rId4" Type="http://schemas.openxmlformats.org/officeDocument/2006/relationships/image" Target="../media/image698.png"></Relationship><Relationship Id="rId5" Type="http://schemas.openxmlformats.org/officeDocument/2006/relationships/image" Target="../media/image699.png"></Relationship><Relationship Id="rId6" Type="http://schemas.openxmlformats.org/officeDocument/2006/relationships/image" Target="../media/image700.png"></Relationship><Relationship Id="rId7" Type="http://schemas.openxmlformats.org/officeDocument/2006/relationships/image" Target="../media/image701.png"></Relationship><Relationship Id="rId8" Type="http://schemas.openxmlformats.org/officeDocument/2006/relationships/image" Target="../media/image702.png"></Relationship><Relationship Id="rId9" Type="http://schemas.openxmlformats.org/officeDocument/2006/relationships/image" Target="../media/image703.png"></Relationship><Relationship Id="rId10" Type="http://schemas.openxmlformats.org/officeDocument/2006/relationships/image" Target="../media/image704.png"></Relationship><Relationship Id="rId14" Type="http://schemas.openxmlformats.org/officeDocument/2006/relationships/image" Target="../media/image708.png"></Relationship><Relationship Id="rId15" Type="http://schemas.openxmlformats.org/officeDocument/2006/relationships/image" Target="../media/image709.png"></Relationship><Relationship Id="rId16" Type="http://schemas.openxmlformats.org/officeDocument/2006/relationships/image" Target="../media/image710.png"></Relationship><Relationship Id="rId17" Type="http://schemas.openxmlformats.org/officeDocument/2006/relationships/image" Target="../media/image711.png"></Relationship><Relationship Id="rId18" Type="http://schemas.openxmlformats.org/officeDocument/2006/relationships/image" Target="../media/image712.png"></Relationship><Relationship Id="rId19" Type="http://schemas.openxmlformats.org/officeDocument/2006/relationships/image" Target="../media/image713.png"></Relationship><Relationship Id="rId20" Type="http://schemas.openxmlformats.org/officeDocument/2006/relationships/image" Target="../media/image714.png"></Relationship><Relationship Id="rId22" Type="http://schemas.openxmlformats.org/officeDocument/2006/relationships/image" Target="../media/image716.png"></Relationship><Relationship Id="rId23" Type="http://schemas.openxmlformats.org/officeDocument/2006/relationships/image" Target="../media/image717.png"></Relationship><Relationship Id="rId24" Type="http://schemas.openxmlformats.org/officeDocument/2006/relationships/image" Target="../media/image718.png"></Relationship><Relationship Id="rId25" Type="http://schemas.openxmlformats.org/officeDocument/2006/relationships/image" Target="../media/image719.png"></Relationship><Relationship Id="rId26" Type="http://schemas.openxmlformats.org/officeDocument/2006/relationships/image" Target="../media/image720.png"></Relationship><Relationship Id="rId27" Type="http://schemas.openxmlformats.org/officeDocument/2006/relationships/image" Target="../media/image721.png"></Relationship><Relationship Id="rId28" Type="http://schemas.openxmlformats.org/officeDocument/2006/relationships/image" Target="../media/image722.png"></Relationship><Relationship Id="rId29" Type="http://schemas.openxmlformats.org/officeDocument/2006/relationships/image" Target="../media/image723.png"></Relationship><Relationship Id="rId30" Type="http://schemas.openxmlformats.org/officeDocument/2006/relationships/image" Target="../media/image724.png"></Relationship><Relationship Id="rId31" Type="http://schemas.openxmlformats.org/officeDocument/2006/relationships/image" Target="../media/fImage54804815328467.png"></Relationship><Relationship Id="rId32" Type="http://schemas.openxmlformats.org/officeDocument/2006/relationships/image" Target="../media/fImage40767615336334.png"></Relationship><Relationship Id="rId33" Type="http://schemas.openxmlformats.org/officeDocument/2006/relationships/image" Target="../media/fImage34405215346500.png"></Relationship><Relationship Id="rId34" Type="http://schemas.openxmlformats.org/officeDocument/2006/relationships/image" Target="../media/fImage49441515359169.png"></Relationship><Relationship Id="rId35" Type="http://schemas.openxmlformats.org/officeDocument/2006/relationships/slideLayout" Target="../slideLayouts/slideLayout1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image725.png"></Relationship><Relationship Id="rId3" Type="http://schemas.openxmlformats.org/officeDocument/2006/relationships/image" Target="../media/image726.png"></Relationship><Relationship Id="rId4" Type="http://schemas.openxmlformats.org/officeDocument/2006/relationships/image" Target="../media/image727.png"></Relationship><Relationship Id="rId5" Type="http://schemas.openxmlformats.org/officeDocument/2006/relationships/image" Target="../media/image728.png"></Relationship><Relationship Id="rId6" Type="http://schemas.openxmlformats.org/officeDocument/2006/relationships/image" Target="../media/image729.png"></Relationship><Relationship Id="rId7" Type="http://schemas.openxmlformats.org/officeDocument/2006/relationships/image" Target="../media/image730.png"></Relationship><Relationship Id="rId8" Type="http://schemas.openxmlformats.org/officeDocument/2006/relationships/image" Target="../media/image731.png"></Relationship><Relationship Id="rId9" Type="http://schemas.openxmlformats.org/officeDocument/2006/relationships/image" Target="../media/image732.png"></Relationship><Relationship Id="rId10" Type="http://schemas.openxmlformats.org/officeDocument/2006/relationships/image" Target="../media/image733.png"></Relationship><Relationship Id="rId11" Type="http://schemas.openxmlformats.org/officeDocument/2006/relationships/image" Target="../media/image734.png"></Relationship><Relationship Id="rId12" Type="http://schemas.openxmlformats.org/officeDocument/2006/relationships/image" Target="../media/image735.png"></Relationship><Relationship Id="rId13" Type="http://schemas.openxmlformats.org/officeDocument/2006/relationships/image" Target="../media/image736.png"></Relationship><Relationship Id="rId14" Type="http://schemas.openxmlformats.org/officeDocument/2006/relationships/image" Target="../media/image737.png"></Relationship><Relationship Id="rId15" Type="http://schemas.openxmlformats.org/officeDocument/2006/relationships/image" Target="../media/image738.png"></Relationship><Relationship Id="rId17" Type="http://schemas.openxmlformats.org/officeDocument/2006/relationships/image" Target="../media/image740.png"></Relationship><Relationship Id="rId18" Type="http://schemas.openxmlformats.org/officeDocument/2006/relationships/image" Target="../media/image741.png"></Relationship><Relationship Id="rId19" Type="http://schemas.openxmlformats.org/officeDocument/2006/relationships/image" Target="../media/image742.png"></Relationship><Relationship Id="rId20" Type="http://schemas.openxmlformats.org/officeDocument/2006/relationships/image" Target="../media/image743.png"></Relationship><Relationship Id="rId21" Type="http://schemas.openxmlformats.org/officeDocument/2006/relationships/image" Target="../media/image744.png"></Relationship><Relationship Id="rId22" Type="http://schemas.openxmlformats.org/officeDocument/2006/relationships/image" Target="../media/image745.png"></Relationship><Relationship Id="rId23" Type="http://schemas.openxmlformats.org/officeDocument/2006/relationships/image" Target="../media/image746.png"></Relationship><Relationship Id="rId24" Type="http://schemas.openxmlformats.org/officeDocument/2006/relationships/image" Target="../media/image747.png"></Relationship><Relationship Id="rId25" Type="http://schemas.openxmlformats.org/officeDocument/2006/relationships/image" Target="../media/image748.png"></Relationship><Relationship Id="rId26" Type="http://schemas.openxmlformats.org/officeDocument/2006/relationships/image" Target="../media/image749.png"></Relationship><Relationship Id="rId27" Type="http://schemas.openxmlformats.org/officeDocument/2006/relationships/image" Target="../media/image750.png"></Relationship><Relationship Id="rId28" Type="http://schemas.openxmlformats.org/officeDocument/2006/relationships/image" Target="../media/image751.png"></Relationship><Relationship Id="rId29" Type="http://schemas.openxmlformats.org/officeDocument/2006/relationships/image" Target="../media/image752.png"></Relationship><Relationship Id="rId30" Type="http://schemas.openxmlformats.org/officeDocument/2006/relationships/image" Target="../media/fImage90023215365724.png"></Relationship><Relationship Id="rId31" Type="http://schemas.openxmlformats.org/officeDocument/2006/relationships/slideLayout" Target="../slideLayouts/slideLayout1.xml"></Relationship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3.png"/><Relationship Id="rId3" Type="http://schemas.openxmlformats.org/officeDocument/2006/relationships/image" Target="../media/image754.png"/><Relationship Id="rId4" Type="http://schemas.openxmlformats.org/officeDocument/2006/relationships/image" Target="../media/image755.png"/><Relationship Id="rId5" Type="http://schemas.openxmlformats.org/officeDocument/2006/relationships/image" Target="../media/image756.png"/><Relationship Id="rId6" Type="http://schemas.openxmlformats.org/officeDocument/2006/relationships/image" Target="../media/image757.png"/><Relationship Id="rId7" Type="http://schemas.openxmlformats.org/officeDocument/2006/relationships/image" Target="../media/image758.png"/><Relationship Id="rId8" Type="http://schemas.openxmlformats.org/officeDocument/2006/relationships/image" Target="../media/image759.png"/><Relationship Id="rId9" Type="http://schemas.openxmlformats.org/officeDocument/2006/relationships/image" Target="../media/image760.png"/><Relationship Id="rId10" Type="http://schemas.openxmlformats.org/officeDocument/2006/relationships/image" Target="../media/image761.png"/><Relationship Id="rId11" Type="http://schemas.openxmlformats.org/officeDocument/2006/relationships/image" Target="../media/image762.png"/><Relationship Id="rId12" Type="http://schemas.openxmlformats.org/officeDocument/2006/relationships/image" Target="../media/image763.png"/><Relationship Id="rId13" Type="http://schemas.openxmlformats.org/officeDocument/2006/relationships/image" Target="../media/image764.png"/><Relationship Id="rId14" Type="http://schemas.openxmlformats.org/officeDocument/2006/relationships/image" Target="../media/image765.png"/><Relationship Id="rId15" Type="http://schemas.openxmlformats.org/officeDocument/2006/relationships/image" Target="../media/image766.png"/><Relationship Id="rId16" Type="http://schemas.openxmlformats.org/officeDocument/2006/relationships/image" Target="../media/image767.png"/><Relationship Id="rId17" Type="http://schemas.openxmlformats.org/officeDocument/2006/relationships/image" Target="../media/image768.png"/><Relationship Id="rId18" Type="http://schemas.openxmlformats.org/officeDocument/2006/relationships/image" Target="../media/image769.png"/><Relationship Id="rId19" Type="http://schemas.openxmlformats.org/officeDocument/2006/relationships/image" Target="../media/image770.png"/><Relationship Id="rId20" Type="http://schemas.openxmlformats.org/officeDocument/2006/relationships/image" Target="../media/image771.png"/><Relationship Id="rId21" Type="http://schemas.openxmlformats.org/officeDocument/2006/relationships/image" Target="../media/image772.png"/><Relationship Id="rId22" Type="http://schemas.openxmlformats.org/officeDocument/2006/relationships/image" Target="../media/image773.png"/><Relationship Id="rId23" Type="http://schemas.openxmlformats.org/officeDocument/2006/relationships/image" Target="../media/image774.png"/><Relationship Id="rId24" Type="http://schemas.openxmlformats.org/officeDocument/2006/relationships/image" Target="../media/image775.png"/><Relationship Id="rId25" Type="http://schemas.openxmlformats.org/officeDocument/2006/relationships/image" Target="../media/image776.png"/><Relationship Id="rId26" Type="http://schemas.openxmlformats.org/officeDocument/2006/relationships/image" Target="../media/image777.png"/><Relationship Id="rId27" Type="http://schemas.openxmlformats.org/officeDocument/2006/relationships/image" Target="../media/image778.png"/><Relationship Id="rId28" Type="http://schemas.openxmlformats.org/officeDocument/2006/relationships/image" Target="../media/image77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0.png"/><Relationship Id="rId3" Type="http://schemas.openxmlformats.org/officeDocument/2006/relationships/image" Target="../media/image781.png"/><Relationship Id="rId4" Type="http://schemas.openxmlformats.org/officeDocument/2006/relationships/image" Target="../media/image782.png"/><Relationship Id="rId5" Type="http://schemas.openxmlformats.org/officeDocument/2006/relationships/image" Target="../media/image783.png"/><Relationship Id="rId6" Type="http://schemas.openxmlformats.org/officeDocument/2006/relationships/image" Target="../media/image784.png"/><Relationship Id="rId7" Type="http://schemas.openxmlformats.org/officeDocument/2006/relationships/image" Target="../media/image785.png"/><Relationship Id="rId8" Type="http://schemas.openxmlformats.org/officeDocument/2006/relationships/image" Target="../media/image786.png"/><Relationship Id="rId9" Type="http://schemas.openxmlformats.org/officeDocument/2006/relationships/image" Target="../media/image787.png"/><Relationship Id="rId10" Type="http://schemas.openxmlformats.org/officeDocument/2006/relationships/image" Target="../media/image788.png"/><Relationship Id="rId11" Type="http://schemas.openxmlformats.org/officeDocument/2006/relationships/image" Target="../media/image789.png"/><Relationship Id="rId12" Type="http://schemas.openxmlformats.org/officeDocument/2006/relationships/image" Target="../media/image790.png"/><Relationship Id="rId13" Type="http://schemas.openxmlformats.org/officeDocument/2006/relationships/image" Target="../media/image791.png"/><Relationship Id="rId14" Type="http://schemas.openxmlformats.org/officeDocument/2006/relationships/image" Target="../media/image792.png"/><Relationship Id="rId15" Type="http://schemas.openxmlformats.org/officeDocument/2006/relationships/image" Target="../media/image793.png"/><Relationship Id="rId16" Type="http://schemas.openxmlformats.org/officeDocument/2006/relationships/image" Target="../media/image794.png"/><Relationship Id="rId17" Type="http://schemas.openxmlformats.org/officeDocument/2006/relationships/image" Target="../media/image795.png"/><Relationship Id="rId18" Type="http://schemas.openxmlformats.org/officeDocument/2006/relationships/image" Target="../media/image796.png"/><Relationship Id="rId19" Type="http://schemas.openxmlformats.org/officeDocument/2006/relationships/image" Target="../media/image797.png"/><Relationship Id="rId20" Type="http://schemas.openxmlformats.org/officeDocument/2006/relationships/image" Target="../media/image798.png"/><Relationship Id="rId21" Type="http://schemas.openxmlformats.org/officeDocument/2006/relationships/image" Target="../media/image799.png"/><Relationship Id="rId22" Type="http://schemas.openxmlformats.org/officeDocument/2006/relationships/image" Target="../media/image800.png"/><Relationship Id="rId23" Type="http://schemas.openxmlformats.org/officeDocument/2006/relationships/image" Target="../media/image801.png"/><Relationship Id="rId24" Type="http://schemas.openxmlformats.org/officeDocument/2006/relationships/image" Target="../media/image802.png"/><Relationship Id="rId25" Type="http://schemas.openxmlformats.org/officeDocument/2006/relationships/image" Target="../media/image803.png"/><Relationship Id="rId26" Type="http://schemas.openxmlformats.org/officeDocument/2006/relationships/image" Target="../media/image804.png"/><Relationship Id="rId27" Type="http://schemas.openxmlformats.org/officeDocument/2006/relationships/image" Target="../media/image805.png"/><Relationship Id="rId28" Type="http://schemas.openxmlformats.org/officeDocument/2006/relationships/image" Target="../media/image80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7.png"/><Relationship Id="rId3" Type="http://schemas.openxmlformats.org/officeDocument/2006/relationships/image" Target="../media/image808.png"/><Relationship Id="rId4" Type="http://schemas.openxmlformats.org/officeDocument/2006/relationships/image" Target="../media/image809.png"/><Relationship Id="rId5" Type="http://schemas.openxmlformats.org/officeDocument/2006/relationships/image" Target="../media/image810.png"/><Relationship Id="rId6" Type="http://schemas.openxmlformats.org/officeDocument/2006/relationships/image" Target="../media/image811.png"/><Relationship Id="rId7" Type="http://schemas.openxmlformats.org/officeDocument/2006/relationships/image" Target="../media/image812.png"/><Relationship Id="rId8" Type="http://schemas.openxmlformats.org/officeDocument/2006/relationships/image" Target="../media/image813.png"/><Relationship Id="rId9" Type="http://schemas.openxmlformats.org/officeDocument/2006/relationships/image" Target="../media/image814.png"/><Relationship Id="rId10" Type="http://schemas.openxmlformats.org/officeDocument/2006/relationships/image" Target="../media/image815.png"/><Relationship Id="rId11" Type="http://schemas.openxmlformats.org/officeDocument/2006/relationships/image" Target="../media/image816.png"/><Relationship Id="rId12" Type="http://schemas.openxmlformats.org/officeDocument/2006/relationships/image" Target="../media/image817.png"/><Relationship Id="rId13" Type="http://schemas.openxmlformats.org/officeDocument/2006/relationships/image" Target="../media/image818.png"/><Relationship Id="rId14" Type="http://schemas.openxmlformats.org/officeDocument/2006/relationships/image" Target="../media/image819.png"/><Relationship Id="rId15" Type="http://schemas.openxmlformats.org/officeDocument/2006/relationships/image" Target="../media/image820.png"/><Relationship Id="rId16" Type="http://schemas.openxmlformats.org/officeDocument/2006/relationships/image" Target="../media/image821.png"/><Relationship Id="rId17" Type="http://schemas.openxmlformats.org/officeDocument/2006/relationships/image" Target="../media/image822.png"/><Relationship Id="rId18" Type="http://schemas.openxmlformats.org/officeDocument/2006/relationships/image" Target="../media/image823.png"/><Relationship Id="rId19" Type="http://schemas.openxmlformats.org/officeDocument/2006/relationships/image" Target="../media/image824.png"/><Relationship Id="rId20" Type="http://schemas.openxmlformats.org/officeDocument/2006/relationships/image" Target="../media/image825.png"/><Relationship Id="rId21" Type="http://schemas.openxmlformats.org/officeDocument/2006/relationships/image" Target="../media/image826.png"/><Relationship Id="rId22" Type="http://schemas.openxmlformats.org/officeDocument/2006/relationships/image" Target="../media/image827.png"/><Relationship Id="rId23" Type="http://schemas.openxmlformats.org/officeDocument/2006/relationships/image" Target="../media/image828.png"/><Relationship Id="rId24" Type="http://schemas.openxmlformats.org/officeDocument/2006/relationships/image" Target="../media/image829.png"/><Relationship Id="rId25" Type="http://schemas.openxmlformats.org/officeDocument/2006/relationships/image" Target="../media/image830.png"/><Relationship Id="rId26" Type="http://schemas.openxmlformats.org/officeDocument/2006/relationships/image" Target="../media/image831.png"/><Relationship Id="rId27" Type="http://schemas.openxmlformats.org/officeDocument/2006/relationships/image" Target="../media/image832.png"/><Relationship Id="rId28" Type="http://schemas.openxmlformats.org/officeDocument/2006/relationships/image" Target="../media/image833.png"/><Relationship Id="rId29" Type="http://schemas.openxmlformats.org/officeDocument/2006/relationships/image" Target="../media/image834.png"/><Relationship Id="rId30" Type="http://schemas.openxmlformats.org/officeDocument/2006/relationships/image" Target="../media/image835.png"/><Relationship Id="rId31" Type="http://schemas.openxmlformats.org/officeDocument/2006/relationships/image" Target="../media/image836.png"/><Relationship Id="rId32" Type="http://schemas.openxmlformats.org/officeDocument/2006/relationships/image" Target="../media/image837.png"/><Relationship Id="rId33" Type="http://schemas.openxmlformats.org/officeDocument/2006/relationships/image" Target="../media/image838.png"/><Relationship Id="rId34" Type="http://schemas.openxmlformats.org/officeDocument/2006/relationships/image" Target="../media/image839.png"/><Relationship Id="rId35" Type="http://schemas.openxmlformats.org/officeDocument/2006/relationships/image" Target="../media/image84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/Relationships>
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image841.png"></Relationship><Relationship Id="rId3" Type="http://schemas.openxmlformats.org/officeDocument/2006/relationships/image" Target="../media/image842.png"></Relationship><Relationship Id="rId4" Type="http://schemas.openxmlformats.org/officeDocument/2006/relationships/image" Target="../media/image843.png"></Relationship><Relationship Id="rId5" Type="http://schemas.openxmlformats.org/officeDocument/2006/relationships/image" Target="../media/image844.png"></Relationship><Relationship Id="rId6" Type="http://schemas.openxmlformats.org/officeDocument/2006/relationships/image" Target="../media/image845.png"></Relationship><Relationship Id="rId7" Type="http://schemas.openxmlformats.org/officeDocument/2006/relationships/image" Target="../media/image846.png"></Relationship><Relationship Id="rId8" Type="http://schemas.openxmlformats.org/officeDocument/2006/relationships/image" Target="../media/image847.png"></Relationship><Relationship Id="rId9" Type="http://schemas.openxmlformats.org/officeDocument/2006/relationships/image" Target="../media/image848.png"></Relationship><Relationship Id="rId10" Type="http://schemas.openxmlformats.org/officeDocument/2006/relationships/image" Target="../media/image849.png"></Relationship><Relationship Id="rId11" Type="http://schemas.openxmlformats.org/officeDocument/2006/relationships/image" Target="../media/image850.png"></Relationship><Relationship Id="rId12" Type="http://schemas.openxmlformats.org/officeDocument/2006/relationships/image" Target="../media/image851.png"></Relationship><Relationship Id="rId13" Type="http://schemas.openxmlformats.org/officeDocument/2006/relationships/image" Target="../media/image852.png"></Relationship><Relationship Id="rId14" Type="http://schemas.openxmlformats.org/officeDocument/2006/relationships/image" Target="../media/image853.png"></Relationship><Relationship Id="rId15" Type="http://schemas.openxmlformats.org/officeDocument/2006/relationships/image" Target="../media/image854.png"></Relationship><Relationship Id="rId17" Type="http://schemas.openxmlformats.org/officeDocument/2006/relationships/image" Target="../media/image856.png"></Relationship><Relationship Id="rId18" Type="http://schemas.openxmlformats.org/officeDocument/2006/relationships/image" Target="../media/image857.png"></Relationship><Relationship Id="rId19" Type="http://schemas.openxmlformats.org/officeDocument/2006/relationships/image" Target="../media/image858.png"></Relationship><Relationship Id="rId20" Type="http://schemas.openxmlformats.org/officeDocument/2006/relationships/image" Target="../media/image859.png"></Relationship><Relationship Id="rId21" Type="http://schemas.openxmlformats.org/officeDocument/2006/relationships/image" Target="../media/image860.png"></Relationship><Relationship Id="rId22" Type="http://schemas.openxmlformats.org/officeDocument/2006/relationships/image" Target="../media/image861.png"></Relationship><Relationship Id="rId23" Type="http://schemas.openxmlformats.org/officeDocument/2006/relationships/image" Target="../media/image862.png"></Relationship><Relationship Id="rId24" Type="http://schemas.openxmlformats.org/officeDocument/2006/relationships/image" Target="../media/image863.png"></Relationship><Relationship Id="rId25" Type="http://schemas.openxmlformats.org/officeDocument/2006/relationships/image" Target="../media/image864.png"></Relationship><Relationship Id="rId26" Type="http://schemas.openxmlformats.org/officeDocument/2006/relationships/image" Target="../media/image865.png"></Relationship><Relationship Id="rId27" Type="http://schemas.openxmlformats.org/officeDocument/2006/relationships/image" Target="../media/image866.png"></Relationship><Relationship Id="rId28" Type="http://schemas.openxmlformats.org/officeDocument/2006/relationships/image" Target="../media/fImage13787615371478.png"></Relationship><Relationship Id="rId29" Type="http://schemas.openxmlformats.org/officeDocument/2006/relationships/slideLayout" Target="../slideLayouts/slideLayout1.xml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image" Target="../media/fImage229619316299.png"></Relationship><Relationship Id="rId3" Type="http://schemas.openxmlformats.org/officeDocument/2006/relationships/image" Target="../media/fImage368219327035.png"></Relationship><Relationship Id="rId4" Type="http://schemas.openxmlformats.org/officeDocument/2006/relationships/image" Target="../media/fImage13719349894.png"></Relationship><Relationship Id="rId5" Type="http://schemas.openxmlformats.org/officeDocument/2006/relationships/image" Target="../media/fImage701419368703.png"></Relationship><Relationship Id="rId6" Type="http://schemas.openxmlformats.org/officeDocument/2006/relationships/image" Target="../media/fImage652319383811.png"></Relationship><Relationship Id="rId7" Type="http://schemas.openxmlformats.org/officeDocument/2006/relationships/image" Target="../media/fImage860119401322.png"></Relationship><Relationship Id="rId8" Type="http://schemas.openxmlformats.org/officeDocument/2006/relationships/image" Target="../media/fImage19581943333.png"></Relationship><Relationship Id="rId9" Type="http://schemas.openxmlformats.org/officeDocument/2006/relationships/image" Target="../media/fImage300219447673.png"></Relationship><Relationship Id="rId10" Type="http://schemas.openxmlformats.org/officeDocument/2006/relationships/image" Target="../media/fImage287719464664.png"></Relationship><Relationship Id="rId11" Type="http://schemas.openxmlformats.org/officeDocument/2006/relationships/image" Target="../media/fImage22019475141.png"></Relationship><Relationship Id="rId12" Type="http://schemas.openxmlformats.org/officeDocument/2006/relationships/image" Target="../media/fImage21419497711.png"></Relationship><Relationship Id="rId13" Type="http://schemas.openxmlformats.org/officeDocument/2006/relationships/image" Target="../media/fImage22319518253.png"></Relationship><Relationship Id="rId14" Type="http://schemas.openxmlformats.org/officeDocument/2006/relationships/image" Target="../media/fImage12719536868.png"></Relationship><Relationship Id="rId15" Type="http://schemas.openxmlformats.org/officeDocument/2006/relationships/image" Target="../media/fImage14319555547.png"></Relationship><Relationship Id="rId16" Type="http://schemas.openxmlformats.org/officeDocument/2006/relationships/image" Target="../media/fImage14019577644.png"></Relationship><Relationship Id="rId17" Type="http://schemas.openxmlformats.org/officeDocument/2006/relationships/image" Target="../media/fImage261219592662.png"></Relationship><Relationship Id="rId18" Type="http://schemas.openxmlformats.org/officeDocument/2006/relationships/image" Target="../media/fImage129819602757.png"></Relationship><Relationship Id="rId19" Type="http://schemas.openxmlformats.org/officeDocument/2006/relationships/image" Target="../media/fImage2239196137.png"></Relationship><Relationship Id="rId20" Type="http://schemas.openxmlformats.org/officeDocument/2006/relationships/image" Target="../media/fImage117519622859.png"></Relationship><Relationship Id="rId21" Type="http://schemas.openxmlformats.org/officeDocument/2006/relationships/image" Target="../media/fImage112819638723.png"></Relationship><Relationship Id="rId22" Type="http://schemas.openxmlformats.org/officeDocument/2006/relationships/image" Target="../media/fImage548619649741.png"></Relationship><Relationship Id="rId23" Type="http://schemas.openxmlformats.org/officeDocument/2006/relationships/image" Target="../media/fImage526319657529.png"></Relationship><Relationship Id="rId24" Type="http://schemas.openxmlformats.org/officeDocument/2006/relationships/image" Target="../media/fImage7841966778.png"></Relationship><Relationship Id="rId25" Type="http://schemas.openxmlformats.org/officeDocument/2006/relationships/image" Target="../media/fImage182619672316.png"></Relationship><Relationship Id="rId26" Type="http://schemas.openxmlformats.org/officeDocument/2006/relationships/image" Target="../media/fImage184119683035.png"></Relationship><Relationship Id="rId27" Type="http://schemas.openxmlformats.org/officeDocument/2006/relationships/image" Target="../media/fImage22608019702190.png"></Relationship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9.png"/><Relationship Id="rId3" Type="http://schemas.openxmlformats.org/officeDocument/2006/relationships/image" Target="../media/image950.png"/><Relationship Id="rId4" Type="http://schemas.openxmlformats.org/officeDocument/2006/relationships/image" Target="../media/image951.png"/><Relationship Id="rId5" Type="http://schemas.openxmlformats.org/officeDocument/2006/relationships/image" Target="../media/image952.png"/><Relationship Id="rId6" Type="http://schemas.openxmlformats.org/officeDocument/2006/relationships/image" Target="../media/image953.png"/><Relationship Id="rId7" Type="http://schemas.openxmlformats.org/officeDocument/2006/relationships/image" Target="../media/image954.png"/><Relationship Id="rId8" Type="http://schemas.openxmlformats.org/officeDocument/2006/relationships/image" Target="../media/image955.png"/><Relationship Id="rId9" Type="http://schemas.openxmlformats.org/officeDocument/2006/relationships/image" Target="../media/image956.png"/><Relationship Id="rId10" Type="http://schemas.openxmlformats.org/officeDocument/2006/relationships/image" Target="../media/image957.png"/><Relationship Id="rId11" Type="http://schemas.openxmlformats.org/officeDocument/2006/relationships/image" Target="../media/image958.png"/><Relationship Id="rId12" Type="http://schemas.openxmlformats.org/officeDocument/2006/relationships/image" Target="../media/image959.png"/><Relationship Id="rId13" Type="http://schemas.openxmlformats.org/officeDocument/2006/relationships/image" Target="../media/image960.png"/><Relationship Id="rId14" Type="http://schemas.openxmlformats.org/officeDocument/2006/relationships/image" Target="../media/image961.png"/><Relationship Id="rId15" Type="http://schemas.openxmlformats.org/officeDocument/2006/relationships/image" Target="../media/image962.png"/><Relationship Id="rId16" Type="http://schemas.openxmlformats.org/officeDocument/2006/relationships/image" Target="../media/image963.png"/><Relationship Id="rId17" Type="http://schemas.openxmlformats.org/officeDocument/2006/relationships/image" Target="../media/image964.png"/><Relationship Id="rId18" Type="http://schemas.openxmlformats.org/officeDocument/2006/relationships/image" Target="../media/image965.png"/><Relationship Id="rId19" Type="http://schemas.openxmlformats.org/officeDocument/2006/relationships/image" Target="../media/image966.png"/><Relationship Id="rId20" Type="http://schemas.openxmlformats.org/officeDocument/2006/relationships/image" Target="../media/image967.png"/><Relationship Id="rId21" Type="http://schemas.openxmlformats.org/officeDocument/2006/relationships/image" Target="../media/image968.png"/><Relationship Id="rId22" Type="http://schemas.openxmlformats.org/officeDocument/2006/relationships/image" Target="../media/image969.png"/><Relationship Id="rId23" Type="http://schemas.openxmlformats.org/officeDocument/2006/relationships/image" Target="../media/image970.png"/><Relationship Id="rId24" Type="http://schemas.openxmlformats.org/officeDocument/2006/relationships/image" Target="../media/image971.png"/><Relationship Id="rId25" Type="http://schemas.openxmlformats.org/officeDocument/2006/relationships/image" Target="../media/image972.png"/><Relationship Id="rId26" Type="http://schemas.openxmlformats.org/officeDocument/2006/relationships/image" Target="../media/image973.png"/><Relationship Id="rId27" Type="http://schemas.openxmlformats.org/officeDocument/2006/relationships/image" Target="../media/image974.png"/><Relationship Id="rId28" Type="http://schemas.openxmlformats.org/officeDocument/2006/relationships/image" Target="../media/image975.png"/><Relationship Id="rId29" Type="http://schemas.openxmlformats.org/officeDocument/2006/relationships/image" Target="../media/image976.png"/><Relationship Id="rId30" Type="http://schemas.openxmlformats.org/officeDocument/2006/relationships/image" Target="../media/image977.png"/><Relationship Id="rId31" Type="http://schemas.openxmlformats.org/officeDocument/2006/relationships/image" Target="../media/image978.png"/><Relationship Id="rId32" Type="http://schemas.openxmlformats.org/officeDocument/2006/relationships/image" Target="../media/image979.png"/><Relationship Id="rId33" Type="http://schemas.openxmlformats.org/officeDocument/2006/relationships/image" Target="../media/image980.png"/><Relationship Id="rId34" Type="http://schemas.openxmlformats.org/officeDocument/2006/relationships/image" Target="../media/image981.png"/><Relationship Id="rId35" Type="http://schemas.openxmlformats.org/officeDocument/2006/relationships/image" Target="../media/image982.png"/><Relationship Id="rId36" Type="http://schemas.openxmlformats.org/officeDocument/2006/relationships/image" Target="../media/image983.png"/></Relationships>
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5.xml"></Relationship><Relationship Id="rId2" Type="http://schemas.openxmlformats.org/officeDocument/2006/relationships/image" Target="../media/fImage1878722558762.png"></Relationship><Relationship Id="rId3" Type="http://schemas.openxmlformats.org/officeDocument/2006/relationships/image" Target="../media/fImage287722571655.png"></Relationship><Relationship Id="rId4" Type="http://schemas.openxmlformats.org/officeDocument/2006/relationships/image" Target="../media/fImage229622587410.png"></Relationship><Relationship Id="rId5" Type="http://schemas.openxmlformats.org/officeDocument/2006/relationships/image" Target="../media/fImage688522596359.png"></Relationship><Relationship Id="rId6" Type="http://schemas.openxmlformats.org/officeDocument/2006/relationships/image" Target="../media/fImage368222607624.png"></Relationship><Relationship Id="rId7" Type="http://schemas.openxmlformats.org/officeDocument/2006/relationships/image" Target="../media/fImage1372262537.png"></Relationship><Relationship Id="rId8" Type="http://schemas.openxmlformats.org/officeDocument/2006/relationships/image" Target="../media/fImage78422641548.png"></Relationship><Relationship Id="rId9" Type="http://schemas.openxmlformats.org/officeDocument/2006/relationships/image" Target="../media/fImage701422656483.png"></Relationship><Relationship Id="rId10" Type="http://schemas.openxmlformats.org/officeDocument/2006/relationships/image" Target="../media/fImage652322677595.png"></Relationship><Relationship Id="rId11" Type="http://schemas.openxmlformats.org/officeDocument/2006/relationships/image" Target="../media/fImage860122694041.png"></Relationship><Relationship Id="rId12" Type="http://schemas.openxmlformats.org/officeDocument/2006/relationships/image" Target="../media/fImage195822723602.png"></Relationship><Relationship Id="rId13" Type="http://schemas.openxmlformats.org/officeDocument/2006/relationships/image" Target="../media/fImage22022734350.png"></Relationship><Relationship Id="rId14" Type="http://schemas.openxmlformats.org/officeDocument/2006/relationships/image" Target="../media/fImage2142275291.png"></Relationship><Relationship Id="rId15" Type="http://schemas.openxmlformats.org/officeDocument/2006/relationships/image" Target="../media/fImage2222277836.png"></Relationship><Relationship Id="rId16" Type="http://schemas.openxmlformats.org/officeDocument/2006/relationships/image" Target="../media/fImage300222799374.png"></Relationship><Relationship Id="rId17" Type="http://schemas.openxmlformats.org/officeDocument/2006/relationships/image" Target="../media/fImage21822811020.png"></Relationship><Relationship Id="rId18" Type="http://schemas.openxmlformats.org/officeDocument/2006/relationships/image" Target="../media/fImage261222834596.png"></Relationship><Relationship Id="rId19" Type="http://schemas.openxmlformats.org/officeDocument/2006/relationships/image" Target="../media/fImage129822844021.png"></Relationship><Relationship Id="rId20" Type="http://schemas.openxmlformats.org/officeDocument/2006/relationships/image" Target="../media/fImage223922857348.png"></Relationship><Relationship Id="rId21" Type="http://schemas.openxmlformats.org/officeDocument/2006/relationships/image" Target="../media/fImage117522863199.png"></Relationship><Relationship Id="rId22" Type="http://schemas.openxmlformats.org/officeDocument/2006/relationships/image" Target="../media/fImage112822879668.png"></Relationship><Relationship Id="rId23" Type="http://schemas.openxmlformats.org/officeDocument/2006/relationships/image" Target="../media/fImage762622884484.png"></Relationship><Relationship Id="rId24" Type="http://schemas.openxmlformats.org/officeDocument/2006/relationships/image" Target="../media/fImage630322898281.png"></Relationship><Relationship Id="rId25" Type="http://schemas.openxmlformats.org/officeDocument/2006/relationships/image" Target="../media/fImage529622904734.png"></Relationship><Relationship Id="rId26" Type="http://schemas.openxmlformats.org/officeDocument/2006/relationships/image" Target="../media/fImage4963229153.png"></Relationship><Relationship Id="rId27" Type="http://schemas.openxmlformats.org/officeDocument/2006/relationships/image" Target="../media/fImage516422921999.png"></Relationship><Relationship Id="rId28" Type="http://schemas.openxmlformats.org/officeDocument/2006/relationships/image" Target="../media/fImage431322936418.png"></Relationship><Relationship Id="rId29" Type="http://schemas.openxmlformats.org/officeDocument/2006/relationships/image" Target="../media/fImage1115422947938.png"></Relationship><Relationship Id="rId30" Type="http://schemas.openxmlformats.org/officeDocument/2006/relationships/image" Target="../media/fImage194122966900.png"></Relationship><Relationship Id="rId31" Type="http://schemas.openxmlformats.org/officeDocument/2006/relationships/image" Target="../media/fImage203922983788.png"></Relationship><Relationship Id="rId32" Type="http://schemas.openxmlformats.org/officeDocument/2006/relationships/image" Target="../media/fImage203923008127.png"></Relationship><Relationship Id="rId33" Type="http://schemas.openxmlformats.org/officeDocument/2006/relationships/image" Target="../media/fImage19412302467.png"></Relationship><Relationship Id="rId34" Type="http://schemas.openxmlformats.org/officeDocument/2006/relationships/image" Target="../media/fImage12723043728.png"></Relationship><Relationship Id="rId35" Type="http://schemas.openxmlformats.org/officeDocument/2006/relationships/image" Target="../media/fImage14223064893.png"></Relationship><Relationship Id="rId36" Type="http://schemas.openxmlformats.org/officeDocument/2006/relationships/image" Target="../media/fImage14023084648.png"></Relationship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9.png"/><Relationship Id="rId3" Type="http://schemas.openxmlformats.org/officeDocument/2006/relationships/image" Target="../media/image1020.png"/><Relationship Id="rId4" Type="http://schemas.openxmlformats.org/officeDocument/2006/relationships/image" Target="../media/image1021.png"/><Relationship Id="rId5" Type="http://schemas.openxmlformats.org/officeDocument/2006/relationships/image" Target="../media/image1022.png"/><Relationship Id="rId6" Type="http://schemas.openxmlformats.org/officeDocument/2006/relationships/image" Target="../media/image1023.png"/><Relationship Id="rId7" Type="http://schemas.openxmlformats.org/officeDocument/2006/relationships/image" Target="../media/image1024.png"/><Relationship Id="rId8" Type="http://schemas.openxmlformats.org/officeDocument/2006/relationships/image" Target="../media/image1025.png"/><Relationship Id="rId9" Type="http://schemas.openxmlformats.org/officeDocument/2006/relationships/image" Target="../media/image1026.png"/><Relationship Id="rId10" Type="http://schemas.openxmlformats.org/officeDocument/2006/relationships/image" Target="../media/image1027.png"/><Relationship Id="rId11" Type="http://schemas.openxmlformats.org/officeDocument/2006/relationships/image" Target="../media/image1028.png"/><Relationship Id="rId12" Type="http://schemas.openxmlformats.org/officeDocument/2006/relationships/image" Target="../media/image1029.png"/></Relationships>

</file>

<file path=ppt/slides/_rels/slide35.xml.rels><?xml version="1.0" encoding="UTF-8"?>
<Relationships xmlns="http://schemas.openxmlformats.org/package/2006/relationships"><Relationship Id="rId2" Type="http://schemas.openxmlformats.org/officeDocument/2006/relationships/image" Target="../media/image604.png"></Relationship><Relationship Id="rId3" Type="http://schemas.openxmlformats.org/officeDocument/2006/relationships/image" Target="../media/image605.png"></Relationship><Relationship Id="rId4" Type="http://schemas.openxmlformats.org/officeDocument/2006/relationships/image" Target="../media/image606.png"></Relationship><Relationship Id="rId5" Type="http://schemas.openxmlformats.org/officeDocument/2006/relationships/image" Target="../media/image607.png"></Relationship><Relationship Id="rId6" Type="http://schemas.openxmlformats.org/officeDocument/2006/relationships/image" Target="../media/image608.png"></Relationship><Relationship Id="rId7" Type="http://schemas.openxmlformats.org/officeDocument/2006/relationships/image" Target="../media/image609.png"></Relationship><Relationship Id="rId8" Type="http://schemas.openxmlformats.org/officeDocument/2006/relationships/image" Target="../media/image610.png"></Relationship><Relationship Id="rId9" Type="http://schemas.openxmlformats.org/officeDocument/2006/relationships/image" Target="../media/image611.png"></Relationship><Relationship Id="rId10" Type="http://schemas.openxmlformats.org/officeDocument/2006/relationships/image" Target="../media/image612.png"></Relationship><Relationship Id="rId11" Type="http://schemas.openxmlformats.org/officeDocument/2006/relationships/image" Target="../media/image613.png"></Relationship><Relationship Id="rId12" Type="http://schemas.openxmlformats.org/officeDocument/2006/relationships/image" Target="../media/image614.png"></Relationship><Relationship Id="rId13" Type="http://schemas.openxmlformats.org/officeDocument/2006/relationships/image" Target="../media/image615.png"></Relationship><Relationship Id="rId14" Type="http://schemas.openxmlformats.org/officeDocument/2006/relationships/image" Target="../media/image616.png"></Relationship><Relationship Id="rId16" Type="http://schemas.openxmlformats.org/officeDocument/2006/relationships/slideLayout" Target="../slideLayouts/slideLayout1.xml"></Relationship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Relationship Id="rId18" Type="http://schemas.openxmlformats.org/officeDocument/2006/relationships/image" Target="../media/image82.png"/><Relationship Id="rId19" Type="http://schemas.openxmlformats.org/officeDocument/2006/relationships/image" Target="../media/image83.png"/><Relationship Id="rId20" Type="http://schemas.openxmlformats.org/officeDocument/2006/relationships/image" Target="../media/image84.png"/><Relationship Id="rId21" Type="http://schemas.openxmlformats.org/officeDocument/2006/relationships/image" Target="../media/image85.png"/><Relationship Id="rId22" Type="http://schemas.openxmlformats.org/officeDocument/2006/relationships/image" Target="../media/image86.png"/><Relationship Id="rId23" Type="http://schemas.openxmlformats.org/officeDocument/2006/relationships/image" Target="../media/image87.png"/><Relationship Id="rId24" Type="http://schemas.openxmlformats.org/officeDocument/2006/relationships/image" Target="../media/image8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Relationship Id="rId15" Type="http://schemas.openxmlformats.org/officeDocument/2006/relationships/image" Target="../media/image102.png"/><Relationship Id="rId16" Type="http://schemas.openxmlformats.org/officeDocument/2006/relationships/image" Target="../media/image103.png"/><Relationship Id="rId17" Type="http://schemas.openxmlformats.org/officeDocument/2006/relationships/image" Target="../media/image104.png"/><Relationship Id="rId18" Type="http://schemas.openxmlformats.org/officeDocument/2006/relationships/image" Target="../media/image105.png"/><Relationship Id="rId19" Type="http://schemas.openxmlformats.org/officeDocument/2006/relationships/image" Target="../media/image106.png"/><Relationship Id="rId20" Type="http://schemas.openxmlformats.org/officeDocument/2006/relationships/image" Target="../media/image107.png"/><Relationship Id="rId21" Type="http://schemas.openxmlformats.org/officeDocument/2006/relationships/image" Target="../media/image108.png"/><Relationship Id="rId22" Type="http://schemas.openxmlformats.org/officeDocument/2006/relationships/image" Target="../media/image109.png"/><Relationship Id="rId23" Type="http://schemas.openxmlformats.org/officeDocument/2006/relationships/image" Target="../media/image110.png"/><Relationship Id="rId24" Type="http://schemas.openxmlformats.org/officeDocument/2006/relationships/image" Target="../media/image111.png"/><Relationship Id="rId25" Type="http://schemas.openxmlformats.org/officeDocument/2006/relationships/image" Target="../media/image112.png"/></Relationships>
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137.png"></Relationship><Relationship Id="rId3" Type="http://schemas.openxmlformats.org/officeDocument/2006/relationships/image" Target="../media/image138.png"></Relationship><Relationship Id="rId4" Type="http://schemas.openxmlformats.org/officeDocument/2006/relationships/image" Target="../media/image139.png"></Relationship><Relationship Id="rId5" Type="http://schemas.openxmlformats.org/officeDocument/2006/relationships/image" Target="../media/image140.png"></Relationship><Relationship Id="rId6" Type="http://schemas.openxmlformats.org/officeDocument/2006/relationships/image" Target="../media/image141.png"></Relationship><Relationship Id="rId7" Type="http://schemas.openxmlformats.org/officeDocument/2006/relationships/image" Target="../media/image142.png"></Relationship><Relationship Id="rId8" Type="http://schemas.openxmlformats.org/officeDocument/2006/relationships/image" Target="../media/image143.png"></Relationship><Relationship Id="rId9" Type="http://schemas.openxmlformats.org/officeDocument/2006/relationships/image" Target="../media/image144.png"></Relationship><Relationship Id="rId10" Type="http://schemas.openxmlformats.org/officeDocument/2006/relationships/image" Target="../media/image145.png"></Relationship><Relationship Id="rId11" Type="http://schemas.openxmlformats.org/officeDocument/2006/relationships/image" Target="../media/image146.png"></Relationship><Relationship Id="rId12" Type="http://schemas.openxmlformats.org/officeDocument/2006/relationships/image" Target="../media/image147.png"></Relationship><Relationship Id="rId13" Type="http://schemas.openxmlformats.org/officeDocument/2006/relationships/image" Target="../media/image148.png"></Relationship><Relationship Id="rId14" Type="http://schemas.openxmlformats.org/officeDocument/2006/relationships/image" Target="../media/image149.png"></Relationship><Relationship Id="rId15" Type="http://schemas.openxmlformats.org/officeDocument/2006/relationships/image" Target="../media/image150.png"></Relationship><Relationship Id="rId16" Type="http://schemas.openxmlformats.org/officeDocument/2006/relationships/image" Target="../media/image151.png"></Relationship><Relationship Id="rId17" Type="http://schemas.openxmlformats.org/officeDocument/2006/relationships/image" Target="../media/image152.png"></Relationship><Relationship Id="rId18" Type="http://schemas.openxmlformats.org/officeDocument/2006/relationships/image" Target="../media/image153.png"></Relationship><Relationship Id="rId19" Type="http://schemas.openxmlformats.org/officeDocument/2006/relationships/image" Target="../media/image154.png"></Relationship><Relationship Id="rId20" Type="http://schemas.openxmlformats.org/officeDocument/2006/relationships/image" Target="../media/image155.png"></Relationship><Relationship Id="rId21" Type="http://schemas.openxmlformats.org/officeDocument/2006/relationships/image" Target="../media/image156.png"></Relationship><Relationship Id="rId22" Type="http://schemas.openxmlformats.org/officeDocument/2006/relationships/image" Target="../media/image157.png"></Relationship><Relationship Id="rId23" Type="http://schemas.openxmlformats.org/officeDocument/2006/relationships/image" Target="../media/image158.png"></Relationship><Relationship Id="rId24" Type="http://schemas.openxmlformats.org/officeDocument/2006/relationships/image" Target="../media/image159.png"></Relationship><Relationship Id="rId25" Type="http://schemas.openxmlformats.org/officeDocument/2006/relationships/image" Target="../media/image160.png"></Relationship><Relationship Id="rId26" Type="http://schemas.openxmlformats.org/officeDocument/2006/relationships/image" Target="../media/image617.png"></Relationship><Relationship Id="rId27" Type="http://schemas.openxmlformats.org/officeDocument/2006/relationships/slideLayout" Target="../slideLayouts/slideLayout1.xml"></Relationship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Relationship Id="rId17" Type="http://schemas.openxmlformats.org/officeDocument/2006/relationships/image" Target="../media/image128.png"/><Relationship Id="rId18" Type="http://schemas.openxmlformats.org/officeDocument/2006/relationships/image" Target="../media/image129.png"/><Relationship Id="rId19" Type="http://schemas.openxmlformats.org/officeDocument/2006/relationships/image" Target="../media/image130.png"/><Relationship Id="rId20" Type="http://schemas.openxmlformats.org/officeDocument/2006/relationships/image" Target="../media/image131.png"/><Relationship Id="rId21" Type="http://schemas.openxmlformats.org/officeDocument/2006/relationships/image" Target="../media/image132.png"/><Relationship Id="rId22" Type="http://schemas.openxmlformats.org/officeDocument/2006/relationships/image" Target="../media/image133.png"/><Relationship Id="rId23" Type="http://schemas.openxmlformats.org/officeDocument/2006/relationships/image" Target="../media/image134.png"/><Relationship Id="rId24" Type="http://schemas.openxmlformats.org/officeDocument/2006/relationships/image" Target="../media/image135.png"/><Relationship Id="rId25" Type="http://schemas.openxmlformats.org/officeDocument/2006/relationships/image" Target="../media/image13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214.png"/><Relationship Id="rId16" Type="http://schemas.openxmlformats.org/officeDocument/2006/relationships/image" Target="../media/image215.png"/><Relationship Id="rId17" Type="http://schemas.openxmlformats.org/officeDocument/2006/relationships/image" Target="../media/image216.png"/><Relationship Id="rId18" Type="http://schemas.openxmlformats.org/officeDocument/2006/relationships/image" Target="../media/image217.png"/><Relationship Id="rId19" Type="http://schemas.openxmlformats.org/officeDocument/2006/relationships/image" Target="../media/image218.png"/><Relationship Id="rId20" Type="http://schemas.openxmlformats.org/officeDocument/2006/relationships/image" Target="../media/image219.png"/><Relationship Id="rId21" Type="http://schemas.openxmlformats.org/officeDocument/2006/relationships/image" Target="../media/image220.png"/><Relationship Id="rId22" Type="http://schemas.openxmlformats.org/officeDocument/2006/relationships/image" Target="../media/image221.png"/><Relationship Id="rId23" Type="http://schemas.openxmlformats.org/officeDocument/2006/relationships/image" Target="../media/image222.png"/><Relationship Id="rId24" Type="http://schemas.openxmlformats.org/officeDocument/2006/relationships/image" Target="../media/image223.png"/><Relationship Id="rId25" Type="http://schemas.openxmlformats.org/officeDocument/2006/relationships/image" Target="../media/image224.png"/><Relationship Id="rId26" Type="http://schemas.openxmlformats.org/officeDocument/2006/relationships/image" Target="../media/image225.png"/><Relationship Id="rId27" Type="http://schemas.openxmlformats.org/officeDocument/2006/relationships/image" Target="../media/image226.png"/><Relationship Id="rId28" Type="http://schemas.openxmlformats.org/officeDocument/2006/relationships/image" Target="../media/image22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5277" y="2623776"/>
            <a:ext cx="8487505" cy="10003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181" y="2734362"/>
            <a:ext cx="14158275" cy="49785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1297" y="9430707"/>
            <a:ext cx="4896574" cy="7303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8520" y="8686055"/>
            <a:ext cx="4779171" cy="13142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006" y="1168458"/>
            <a:ext cx="2324600" cy="45421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9978" y="2276579"/>
            <a:ext cx="838186" cy="838186"/>
            <a:chOff x="179978" y="2276579"/>
            <a:chExt cx="838186" cy="8381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78" y="2276579"/>
              <a:ext cx="838186" cy="838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02" y="5183251"/>
            <a:ext cx="1308286" cy="34674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140" y="711029"/>
            <a:ext cx="1194000" cy="3467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04189" y="5963198"/>
            <a:ext cx="7217663" cy="35714"/>
            <a:chOff x="-404189" y="5963198"/>
            <a:chExt cx="7217663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404189" y="5963198"/>
              <a:ext cx="7217663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682974" y="4407938"/>
            <a:ext cx="2556158" cy="35714"/>
            <a:chOff x="-682974" y="4407938"/>
            <a:chExt cx="2556158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682974" y="4407938"/>
              <a:ext cx="2556158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5157" y="6586641"/>
            <a:ext cx="639896" cy="35714"/>
            <a:chOff x="275157" y="6586641"/>
            <a:chExt cx="639896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75157" y="6586641"/>
              <a:ext cx="639896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7795" y="7924532"/>
            <a:ext cx="714620" cy="35714"/>
            <a:chOff x="237795" y="7924532"/>
            <a:chExt cx="714620" cy="3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237795" y="7924532"/>
              <a:ext cx="714620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81237" y="3405648"/>
            <a:ext cx="6171429" cy="4111714"/>
            <a:chOff x="11481237" y="3405648"/>
            <a:chExt cx="6171429" cy="4111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81237" y="3405648"/>
              <a:ext cx="6171429" cy="4111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736240" y="3691819"/>
            <a:ext cx="1042493" cy="1224060"/>
            <a:chOff x="3736240" y="3691819"/>
            <a:chExt cx="1042493" cy="122406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36240" y="3691819"/>
              <a:ext cx="1042493" cy="12240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720376" y="916022"/>
            <a:ext cx="7432829" cy="35714"/>
            <a:chOff x="7720376" y="916022"/>
            <a:chExt cx="7432829" cy="357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20376" y="916022"/>
              <a:ext cx="7432829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754208" y="5613179"/>
            <a:ext cx="7917702" cy="35714"/>
            <a:chOff x="-754208" y="5613179"/>
            <a:chExt cx="7917702" cy="357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754208" y="5613179"/>
              <a:ext cx="7917702" cy="3571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502" y="3942103"/>
            <a:ext cx="1298762" cy="346744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121" y="6488612"/>
            <a:ext cx="1327334" cy="346744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291371" y="3628886"/>
            <a:ext cx="5918819" cy="212678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320581" y="5168048"/>
            <a:ext cx="6931905" cy="198546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3876" y="2426281"/>
            <a:ext cx="733819" cy="70817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13876" y="5639514"/>
            <a:ext cx="1172895" cy="70817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3876" y="6897914"/>
            <a:ext cx="733819" cy="70817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23400" y="8229858"/>
            <a:ext cx="744048" cy="66031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548733" y="-23020"/>
            <a:ext cx="5206485" cy="203947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808700" y="-761359"/>
            <a:ext cx="1438095" cy="35310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006" y="1168458"/>
            <a:ext cx="2324600" cy="45421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9978" y="2276579"/>
            <a:ext cx="838186" cy="838186"/>
            <a:chOff x="179978" y="2276579"/>
            <a:chExt cx="838186" cy="8381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78" y="2276579"/>
              <a:ext cx="838186" cy="838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02" y="5183251"/>
            <a:ext cx="1308286" cy="34674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140" y="711029"/>
            <a:ext cx="1194000" cy="3467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04189" y="5963198"/>
            <a:ext cx="7217663" cy="35714"/>
            <a:chOff x="-404189" y="5963198"/>
            <a:chExt cx="7217663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404189" y="5963198"/>
              <a:ext cx="7217663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682974" y="4407938"/>
            <a:ext cx="2556158" cy="35714"/>
            <a:chOff x="-682974" y="4407938"/>
            <a:chExt cx="2556158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682974" y="4407938"/>
              <a:ext cx="2556158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5157" y="6586641"/>
            <a:ext cx="639896" cy="35714"/>
            <a:chOff x="275157" y="6586641"/>
            <a:chExt cx="639896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75157" y="6586641"/>
              <a:ext cx="639896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7795" y="7924532"/>
            <a:ext cx="714620" cy="35714"/>
            <a:chOff x="237795" y="7924532"/>
            <a:chExt cx="714620" cy="3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237795" y="7924532"/>
              <a:ext cx="714620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04158" y="3356505"/>
            <a:ext cx="6171429" cy="4628571"/>
            <a:chOff x="11004158" y="3356505"/>
            <a:chExt cx="6171429" cy="46285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04158" y="3356505"/>
              <a:ext cx="6171429" cy="46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859981" y="3537522"/>
            <a:ext cx="1042493" cy="1224060"/>
            <a:chOff x="3859981" y="3537522"/>
            <a:chExt cx="1042493" cy="122406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59981" y="3537522"/>
              <a:ext cx="1042493" cy="12240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769319" y="916022"/>
            <a:ext cx="7383886" cy="35714"/>
            <a:chOff x="7769319" y="916022"/>
            <a:chExt cx="7383886" cy="357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69319" y="916022"/>
              <a:ext cx="7383886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754208" y="5613179"/>
            <a:ext cx="7917702" cy="35714"/>
            <a:chOff x="-754208" y="5613179"/>
            <a:chExt cx="7917702" cy="357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754208" y="5613179"/>
              <a:ext cx="7917702" cy="3571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502" y="3942103"/>
            <a:ext cx="1298762" cy="346744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121" y="6488612"/>
            <a:ext cx="1327334" cy="346744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434157" y="3688018"/>
            <a:ext cx="1820019" cy="144610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551676" y="4632686"/>
            <a:ext cx="5974876" cy="327054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3876" y="2426281"/>
            <a:ext cx="733819" cy="70817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13876" y="5639514"/>
            <a:ext cx="1172895" cy="70817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3876" y="6897914"/>
            <a:ext cx="733819" cy="70817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23400" y="8229858"/>
            <a:ext cx="744048" cy="66031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548733" y="-23020"/>
            <a:ext cx="5206485" cy="203947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808700" y="-761359"/>
            <a:ext cx="1438095" cy="35310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006" y="1168458"/>
            <a:ext cx="2324600" cy="45421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9978" y="2276579"/>
            <a:ext cx="838186" cy="838186"/>
            <a:chOff x="179978" y="2276579"/>
            <a:chExt cx="838186" cy="8381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78" y="2276579"/>
              <a:ext cx="838186" cy="838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02" y="5183251"/>
            <a:ext cx="1308286" cy="34674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140" y="711029"/>
            <a:ext cx="1194000" cy="3467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04189" y="5963198"/>
            <a:ext cx="7217663" cy="35714"/>
            <a:chOff x="-404189" y="5963198"/>
            <a:chExt cx="7217663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404189" y="5963198"/>
              <a:ext cx="7217663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682974" y="4407938"/>
            <a:ext cx="2556158" cy="35714"/>
            <a:chOff x="-682974" y="4407938"/>
            <a:chExt cx="2556158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682974" y="4407938"/>
              <a:ext cx="2556158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5157" y="6586641"/>
            <a:ext cx="639896" cy="35714"/>
            <a:chOff x="275157" y="6586641"/>
            <a:chExt cx="639896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75157" y="6586641"/>
              <a:ext cx="639896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7795" y="7924532"/>
            <a:ext cx="714620" cy="35714"/>
            <a:chOff x="237795" y="7924532"/>
            <a:chExt cx="714620" cy="3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237795" y="7924532"/>
              <a:ext cx="714620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752684" y="3554049"/>
            <a:ext cx="1042493" cy="1224060"/>
            <a:chOff x="3752684" y="3554049"/>
            <a:chExt cx="1042493" cy="122406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2684" y="3554049"/>
              <a:ext cx="1042493" cy="12240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79148" y="3473365"/>
            <a:ext cx="6171429" cy="4111714"/>
            <a:chOff x="11479148" y="3473365"/>
            <a:chExt cx="6171429" cy="4111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79148" y="3473365"/>
              <a:ext cx="6171429" cy="4111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720435" y="916022"/>
            <a:ext cx="7432770" cy="35714"/>
            <a:chOff x="7720435" y="916022"/>
            <a:chExt cx="7432770" cy="357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20435" y="916022"/>
              <a:ext cx="7432770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754208" y="5613179"/>
            <a:ext cx="7917702" cy="35714"/>
            <a:chOff x="-754208" y="5613179"/>
            <a:chExt cx="7917702" cy="357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754208" y="5613179"/>
              <a:ext cx="7917702" cy="3571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502" y="3942103"/>
            <a:ext cx="1298762" cy="346744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121" y="6488612"/>
            <a:ext cx="1327334" cy="346744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326863" y="3704547"/>
            <a:ext cx="1629619" cy="144610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320640" y="4830214"/>
            <a:ext cx="6980905" cy="287548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3876" y="2426281"/>
            <a:ext cx="733819" cy="70817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13876" y="5639514"/>
            <a:ext cx="1172895" cy="70817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3876" y="6897914"/>
            <a:ext cx="733819" cy="70817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23400" y="8229858"/>
            <a:ext cx="744048" cy="66031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548733" y="-23020"/>
            <a:ext cx="5206485" cy="203947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808700" y="-761359"/>
            <a:ext cx="1438095" cy="35310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006" y="1168458"/>
            <a:ext cx="2324600" cy="45421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9978" y="2276579"/>
            <a:ext cx="838186" cy="838186"/>
            <a:chOff x="179978" y="2276579"/>
            <a:chExt cx="838186" cy="8381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78" y="2276579"/>
              <a:ext cx="838186" cy="838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02" y="5183251"/>
            <a:ext cx="1308286" cy="34674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140" y="711029"/>
            <a:ext cx="1194000" cy="3467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04189" y="5963198"/>
            <a:ext cx="7217663" cy="35714"/>
            <a:chOff x="-404189" y="5963198"/>
            <a:chExt cx="7217663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404189" y="5963198"/>
              <a:ext cx="7217663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682974" y="4407938"/>
            <a:ext cx="2556158" cy="35714"/>
            <a:chOff x="-682974" y="4407938"/>
            <a:chExt cx="2556158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682974" y="4407938"/>
              <a:ext cx="2556158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5157" y="6586641"/>
            <a:ext cx="639896" cy="35714"/>
            <a:chOff x="275157" y="6586641"/>
            <a:chExt cx="639896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75157" y="6586641"/>
              <a:ext cx="639896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7795" y="7924532"/>
            <a:ext cx="714620" cy="35714"/>
            <a:chOff x="237795" y="7924532"/>
            <a:chExt cx="714620" cy="3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237795" y="7924532"/>
              <a:ext cx="714620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61718" y="916022"/>
            <a:ext cx="5491487" cy="35714"/>
            <a:chOff x="9661718" y="916022"/>
            <a:chExt cx="5491487" cy="3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61718" y="916022"/>
              <a:ext cx="5491487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754208" y="5613179"/>
            <a:ext cx="7917702" cy="35714"/>
            <a:chOff x="-754208" y="5613179"/>
            <a:chExt cx="7917702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-754208" y="5613179"/>
              <a:ext cx="7917702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159520" y="2597589"/>
            <a:ext cx="2025333" cy="2025333"/>
            <a:chOff x="4159520" y="2597589"/>
            <a:chExt cx="2025333" cy="202533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59520" y="2597589"/>
              <a:ext cx="2025333" cy="202533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345820" y="3078058"/>
            <a:ext cx="1122210" cy="1018450"/>
            <a:chOff x="6345820" y="3078058"/>
            <a:chExt cx="1122210" cy="101845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45820" y="3078058"/>
              <a:ext cx="1122210" cy="101845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922790" y="3078058"/>
            <a:ext cx="1122210" cy="1018450"/>
            <a:chOff x="9922790" y="3078058"/>
            <a:chExt cx="1122210" cy="101845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2790" y="3078058"/>
              <a:ext cx="1122210" cy="101845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640893" y="3078058"/>
            <a:ext cx="1122210" cy="1018450"/>
            <a:chOff x="13640893" y="3078058"/>
            <a:chExt cx="1122210" cy="101845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640893" y="3078058"/>
              <a:ext cx="1122210" cy="101845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651451" y="2597589"/>
            <a:ext cx="2025333" cy="2025333"/>
            <a:chOff x="7651451" y="2597589"/>
            <a:chExt cx="2025333" cy="202533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51451" y="2597589"/>
              <a:ext cx="2025333" cy="202533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246269" y="2597589"/>
            <a:ext cx="2025333" cy="2025333"/>
            <a:chOff x="11246269" y="2597589"/>
            <a:chExt cx="2025333" cy="202533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46269" y="2597589"/>
              <a:ext cx="2025333" cy="202533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051765" y="2597589"/>
            <a:ext cx="2025333" cy="2025333"/>
            <a:chOff x="15051765" y="2597589"/>
            <a:chExt cx="2025333" cy="202533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051765" y="2597589"/>
              <a:ext cx="2025333" cy="202533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014492" y="5478512"/>
            <a:ext cx="1122210" cy="1018450"/>
            <a:chOff x="15014492" y="5478512"/>
            <a:chExt cx="1122210" cy="101845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7080000">
              <a:off x="15014492" y="5478512"/>
              <a:ext cx="1122210" cy="101845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175222" y="6784826"/>
            <a:ext cx="2025333" cy="2025333"/>
            <a:chOff x="13175222" y="6784826"/>
            <a:chExt cx="2025333" cy="202533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175222" y="6784826"/>
              <a:ext cx="2025333" cy="202533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340016" y="6784826"/>
            <a:ext cx="2025333" cy="2025333"/>
            <a:chOff x="9340016" y="6784826"/>
            <a:chExt cx="2025333" cy="202533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340016" y="6784826"/>
              <a:ext cx="2025333" cy="202533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428587" y="6784826"/>
            <a:ext cx="2025333" cy="2025333"/>
            <a:chOff x="5428587" y="6784826"/>
            <a:chExt cx="2025333" cy="202533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28587" y="6784826"/>
              <a:ext cx="2025333" cy="202533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754331" y="7259529"/>
            <a:ext cx="1122210" cy="1018450"/>
            <a:chOff x="11754331" y="7259529"/>
            <a:chExt cx="1122210" cy="101845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10800000">
              <a:off x="11754331" y="7259529"/>
              <a:ext cx="1122210" cy="101845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834935" y="7259529"/>
            <a:ext cx="1122210" cy="1018450"/>
            <a:chOff x="7834935" y="7259529"/>
            <a:chExt cx="1122210" cy="1018450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10800000">
              <a:off x="7834935" y="7259529"/>
              <a:ext cx="1122210" cy="1018450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3502" y="3942103"/>
            <a:ext cx="1298762" cy="3467448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1121" y="6488612"/>
            <a:ext cx="1327334" cy="3467448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13876" y="2426281"/>
            <a:ext cx="733819" cy="708171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13876" y="5639514"/>
            <a:ext cx="1172895" cy="708171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13876" y="6897914"/>
            <a:ext cx="733819" cy="708171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23400" y="8229858"/>
            <a:ext cx="744048" cy="660314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548733" y="-22249"/>
            <a:ext cx="7201324" cy="2026333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823986" y="-761359"/>
            <a:ext cx="1438095" cy="3531029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546252" y="2985716"/>
            <a:ext cx="1534390" cy="1408010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062419" y="3099495"/>
            <a:ext cx="1487686" cy="1326276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642571" y="3099495"/>
            <a:ext cx="1487686" cy="1326276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5451429" y="2985714"/>
            <a:ext cx="1562962" cy="1408010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3587429" y="7286733"/>
            <a:ext cx="1487686" cy="1326276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9770381" y="7292029"/>
            <a:ext cx="1487676" cy="1326276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5826486" y="7289505"/>
            <a:ext cx="1487686" cy="13262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240" y="1168400"/>
            <a:ext cx="2324735" cy="45421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9705" y="2276475"/>
            <a:ext cx="838200" cy="838200"/>
            <a:chOff x="179705" y="2276475"/>
            <a:chExt cx="838200" cy="8382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705" y="2276475"/>
              <a:ext cx="838200" cy="8382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05" y="5183505"/>
            <a:ext cx="1308100" cy="34677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095" y="711200"/>
            <a:ext cx="1193800" cy="3467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79805" y="9676130"/>
            <a:ext cx="4574540" cy="535940"/>
            <a:chOff x="13679805" y="9676130"/>
            <a:chExt cx="4574540" cy="53594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03145" y="9758680"/>
              <a:ext cx="1678940" cy="364490"/>
              <a:chOff x="15003145" y="9758680"/>
              <a:chExt cx="1678940" cy="36449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03145" y="9758680"/>
                <a:ext cx="1678940" cy="36449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9805" y="9676130"/>
              <a:ext cx="1447800" cy="504190"/>
              <a:chOff x="13679805" y="9676130"/>
              <a:chExt cx="1447800" cy="50419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79805" y="9676130"/>
                <a:ext cx="1447800" cy="504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616045" y="9735820"/>
              <a:ext cx="1631315" cy="473710"/>
              <a:chOff x="16616045" y="9735820"/>
              <a:chExt cx="1631315" cy="4737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616045" y="9735820"/>
                <a:ext cx="1631315" cy="47371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819755" y="273050"/>
            <a:ext cx="2014220" cy="1311275"/>
            <a:chOff x="15819755" y="273050"/>
            <a:chExt cx="2014220" cy="13112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19755" y="273050"/>
              <a:ext cx="2014220" cy="13112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04495" y="5963285"/>
            <a:ext cx="7217410" cy="35560"/>
            <a:chOff x="-404495" y="5963285"/>
            <a:chExt cx="7217410" cy="355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404495" y="5963285"/>
              <a:ext cx="7217410" cy="355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683260" y="4408170"/>
            <a:ext cx="2555875" cy="35560"/>
            <a:chOff x="-683260" y="4408170"/>
            <a:chExt cx="2555875" cy="3556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683260" y="4408170"/>
              <a:ext cx="2555875" cy="355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4955" y="6586855"/>
            <a:ext cx="640080" cy="35560"/>
            <a:chOff x="274955" y="6586855"/>
            <a:chExt cx="640080" cy="355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74955" y="6586855"/>
              <a:ext cx="640080" cy="355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7490" y="7924800"/>
            <a:ext cx="714375" cy="35560"/>
            <a:chOff x="237490" y="7924800"/>
            <a:chExt cx="714375" cy="355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237490" y="7924800"/>
              <a:ext cx="714375" cy="355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50920" y="1885950"/>
            <a:ext cx="662305" cy="824865"/>
            <a:chOff x="3550920" y="1885950"/>
            <a:chExt cx="662305" cy="8248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50920" y="1885950"/>
              <a:ext cx="662305" cy="8248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33095" y="916305"/>
            <a:ext cx="1831340" cy="35560"/>
            <a:chOff x="633095" y="916305"/>
            <a:chExt cx="1831340" cy="3556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095" y="916305"/>
              <a:ext cx="1831340" cy="355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38230" y="916305"/>
            <a:ext cx="3914775" cy="35560"/>
            <a:chOff x="11238230" y="916305"/>
            <a:chExt cx="3914775" cy="3556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38230" y="916305"/>
              <a:ext cx="3914775" cy="355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754380" y="5613400"/>
            <a:ext cx="7917815" cy="35560"/>
            <a:chOff x="-754380" y="5613400"/>
            <a:chExt cx="7917815" cy="3556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-754380" y="5613400"/>
              <a:ext cx="7917815" cy="3556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232515" y="1288415"/>
            <a:ext cx="1957070" cy="3223260"/>
            <a:chOff x="11232515" y="1288415"/>
            <a:chExt cx="1957070" cy="3223260"/>
          </a:xfrm>
        </p:grpSpPr>
        <p:pic>
          <p:nvPicPr>
            <p:cNvPr id="47" name="Object 46" descr="C:/Users/Admin/AppData/Roaming/PolarisOffice/ETemp/16684_15096136/image368.png"/>
            <p:cNvPicPr>
              <a:picLocks noChangeAspect="1"/>
            </p:cNvPicPr>
            <p:nvPr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232515" y="1288415"/>
              <a:ext cx="1957705" cy="3223895"/>
            </a:xfrm>
            <a:prstGeom prst="rect"/>
            <a:noFill/>
          </p:spPr>
        </p:pic>
      </p:grpSp>
      <p:grpSp>
        <p:nvGrpSpPr>
          <p:cNvPr id="1016" name="그룹 1016"/>
          <p:cNvGrpSpPr/>
          <p:nvPr/>
        </p:nvGrpSpPr>
        <p:grpSpPr>
          <a:xfrm>
            <a:off x="13594715" y="1287780"/>
            <a:ext cx="1891665" cy="3260725"/>
            <a:chOff x="13594715" y="1287780"/>
            <a:chExt cx="1891665" cy="3260725"/>
          </a:xfrm>
        </p:grpSpPr>
        <p:pic>
          <p:nvPicPr>
            <p:cNvPr id="50" name="Object 49" descr="C:/Users/Admin/AppData/Roaming/PolarisOffice/ETemp/16684_15096136/image369.png"/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3594715" y="1287780"/>
              <a:ext cx="1892300" cy="3261360"/>
            </a:xfrm>
            <a:prstGeom prst="rect"/>
            <a:noFill/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505" y="3942080"/>
            <a:ext cx="1298575" cy="346773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1120" y="6488430"/>
            <a:ext cx="1327150" cy="3467735"/>
          </a:xfrm>
          <a:prstGeom prst="rect">
            <a:avLst/>
          </a:prstGeom>
        </p:spPr>
      </p:pic>
      <p:pic>
        <p:nvPicPr>
          <p:cNvPr id="54" name="Object 53" descr="C:/Users/Admin/AppData/Roaming/PolarisOffice/ETemp/16684_15096136/image372.png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587240" y="1893570"/>
            <a:ext cx="1868805" cy="992505"/>
          </a:xfrm>
          <a:prstGeom prst="rect"/>
          <a:noFill/>
        </p:spPr>
      </p:pic>
      <p:pic>
        <p:nvPicPr>
          <p:cNvPr id="55" name="Object 54" descr="C:/Users/Admin/AppData/Roaming/PolarisOffice/ETemp/16684_15096136/image373.png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658995" y="2780665"/>
            <a:ext cx="5995035" cy="1310005"/>
          </a:xfrm>
          <a:prstGeom prst="rect"/>
          <a:noFill/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14095" y="2426335"/>
            <a:ext cx="734060" cy="70802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4095" y="5639435"/>
            <a:ext cx="1172845" cy="70802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14095" y="6898005"/>
            <a:ext cx="734060" cy="70802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23620" y="8229600"/>
            <a:ext cx="744220" cy="66040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321925" y="-716915"/>
            <a:ext cx="1438275" cy="3531235"/>
          </a:xfrm>
          <a:prstGeom prst="rect">
            <a:avLst/>
          </a:prstGeom>
        </p:spPr>
      </p:pic>
      <p:grpSp>
        <p:nvGrpSpPr>
          <p:cNvPr id="1017" name="그룹 6"/>
          <p:cNvGrpSpPr>
            <a:grpSpLocks/>
          </p:cNvGrpSpPr>
          <p:nvPr/>
        </p:nvGrpSpPr>
        <p:grpSpPr>
          <a:xfrm rot="0">
            <a:off x="11238865" y="4925060"/>
            <a:ext cx="5161280" cy="2473960"/>
            <a:chOff x="11238865" y="4925060"/>
            <a:chExt cx="5161280" cy="2473960"/>
          </a:xfrm>
        </p:grpSpPr>
        <p:pic>
          <p:nvPicPr>
            <p:cNvPr id="1018" name="그림 5" descr="C:/Users/Admin/AppData/Roaming/PolarisOffice/ETemp/16684_15096136/image396.png"/>
            <p:cNvPicPr>
              <a:picLocks noChangeAspect="1"/>
            </p:cNvPicPr>
            <p:nvPr/>
          </p:nvPicPr>
          <p:blipFill rotWithShape="1">
            <a:blip r:embed="rId3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238865" y="4925060"/>
              <a:ext cx="5161280" cy="2473960"/>
            </a:xfrm>
            <a:prstGeom prst="rect"/>
            <a:noFill/>
          </p:spPr>
        </p:pic>
      </p:grpSp>
      <p:grpSp>
        <p:nvGrpSpPr>
          <p:cNvPr id="1019" name="그룹 8"/>
          <p:cNvGrpSpPr>
            <a:grpSpLocks/>
          </p:cNvGrpSpPr>
          <p:nvPr/>
        </p:nvGrpSpPr>
        <p:grpSpPr>
          <a:xfrm rot="0">
            <a:off x="3510915" y="4176395"/>
            <a:ext cx="824230" cy="923290"/>
            <a:chOff x="3510915" y="4176395"/>
            <a:chExt cx="824230" cy="923290"/>
          </a:xfrm>
        </p:grpSpPr>
        <p:pic>
          <p:nvPicPr>
            <p:cNvPr id="1020" name="그림 7" descr="C:/Users/Admin/AppData/Roaming/PolarisOffice/ETemp/16684_15096136/image392.png"/>
            <p:cNvPicPr>
              <a:picLocks noChangeAspect="1"/>
            </p:cNvPicPr>
            <p:nvPr/>
          </p:nvPicPr>
          <p:blipFill rotWithShape="1">
            <a:blip r:embed="rId3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510915" y="4176395"/>
              <a:ext cx="824230" cy="923290"/>
            </a:xfrm>
            <a:prstGeom prst="rect"/>
            <a:noFill/>
          </p:spPr>
        </p:pic>
      </p:grpSp>
      <p:pic>
        <p:nvPicPr>
          <p:cNvPr id="1021" name="그림 9" descr="C:/Users/Admin/AppData/Roaming/PolarisOffice/ETemp/16684_15096136/image399.png"/>
          <p:cNvPicPr>
            <a:picLocks noChangeAspect="1"/>
          </p:cNvPicPr>
          <p:nvPr/>
        </p:nvPicPr>
        <p:blipFill rotWithShape="1"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518660" y="4490720"/>
            <a:ext cx="1950720" cy="1039495"/>
          </a:xfrm>
          <a:prstGeom prst="rect"/>
          <a:noFill/>
        </p:spPr>
      </p:pic>
      <p:pic>
        <p:nvPicPr>
          <p:cNvPr id="1022" name="그림 10" descr="C:/Users/Admin/AppData/Roaming/PolarisOffice/ETemp/16684_15096136/image400.png"/>
          <p:cNvPicPr>
            <a:picLocks noChangeAspect="1"/>
          </p:cNvPicPr>
          <p:nvPr/>
        </p:nvPicPr>
        <p:blipFill rotWithShape="1"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591685" y="5383530"/>
            <a:ext cx="5916930" cy="1609725"/>
          </a:xfrm>
          <a:prstGeom prst="rect"/>
          <a:noFill/>
        </p:spPr>
      </p:pic>
      <p:grpSp>
        <p:nvGrpSpPr>
          <p:cNvPr id="1023" name="그룹 12"/>
          <p:cNvGrpSpPr>
            <a:grpSpLocks/>
          </p:cNvGrpSpPr>
          <p:nvPr/>
        </p:nvGrpSpPr>
        <p:grpSpPr>
          <a:xfrm rot="0">
            <a:off x="3483610" y="6765290"/>
            <a:ext cx="730885" cy="897890"/>
            <a:chOff x="3483610" y="6765290"/>
            <a:chExt cx="730885" cy="897890"/>
          </a:xfrm>
        </p:grpSpPr>
        <p:pic>
          <p:nvPicPr>
            <p:cNvPr id="1024" name="그림 11" descr="C:/Users/Admin/AppData/Roaming/PolarisOffice/ETemp/16684_15096136/image419.png"/>
            <p:cNvPicPr>
              <a:picLocks noChangeAspect="1"/>
            </p:cNvPicPr>
            <p:nvPr/>
          </p:nvPicPr>
          <p:blipFill rotWithShape="1">
            <a:blip r:embed="rId3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483610" y="6765290"/>
              <a:ext cx="730885" cy="897890"/>
            </a:xfrm>
            <a:prstGeom prst="rect"/>
            <a:noFill/>
          </p:spPr>
        </p:pic>
      </p:grpSp>
      <p:pic>
        <p:nvPicPr>
          <p:cNvPr id="1025" name="그림 13" descr="C:/Users/Admin/AppData/Roaming/PolarisOffice/ETemp/16684_15096136/image427.png"/>
          <p:cNvPicPr>
            <a:picLocks noChangeAspect="1"/>
          </p:cNvPicPr>
          <p:nvPr/>
        </p:nvPicPr>
        <p:blipFill rotWithShape="1">
          <a:blip r:embed="rId3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479290" y="7324090"/>
            <a:ext cx="2191385" cy="1172210"/>
          </a:xfrm>
          <a:prstGeom prst="rect"/>
          <a:noFill/>
        </p:spPr>
      </p:pic>
      <p:pic>
        <p:nvPicPr>
          <p:cNvPr id="1026" name="그림 14" descr="C:/Users/Admin/AppData/Roaming/PolarisOffice/ETemp/16684_15096136/image428.png"/>
          <p:cNvPicPr>
            <a:picLocks noChangeAspect="1"/>
          </p:cNvPicPr>
          <p:nvPr/>
        </p:nvPicPr>
        <p:blipFill rotWithShape="1">
          <a:blip r:embed="rId3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317365" y="8413750"/>
            <a:ext cx="6413500" cy="948055"/>
          </a:xfrm>
          <a:prstGeom prst="rect"/>
          <a:noFill/>
        </p:spPr>
      </p:pic>
      <p:grpSp>
        <p:nvGrpSpPr>
          <p:cNvPr id="1027" name="그룹 20"/>
          <p:cNvGrpSpPr>
            <a:grpSpLocks/>
          </p:cNvGrpSpPr>
          <p:nvPr/>
        </p:nvGrpSpPr>
        <p:grpSpPr>
          <a:xfrm rot="0">
            <a:off x="14406245" y="7906385"/>
            <a:ext cx="2728595" cy="1635125"/>
            <a:chOff x="14406245" y="7906385"/>
            <a:chExt cx="2728595" cy="1635125"/>
          </a:xfrm>
        </p:grpSpPr>
        <p:pic>
          <p:nvPicPr>
            <p:cNvPr id="1028" name="그림 19" descr="C:/Users/Admin/AppData/Roaming/PolarisOffice/ETemp/16684_15096136/image423.png"/>
            <p:cNvPicPr>
              <a:picLocks noChangeAspect="1"/>
            </p:cNvPicPr>
            <p:nvPr/>
          </p:nvPicPr>
          <p:blipFill rotWithShape="1">
            <a:blip r:embed="rId3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4406245" y="7906385"/>
              <a:ext cx="2728595" cy="1635125"/>
            </a:xfrm>
            <a:prstGeom prst="rect"/>
            <a:noFill/>
          </p:spPr>
        </p:pic>
      </p:grpSp>
      <p:grpSp>
        <p:nvGrpSpPr>
          <p:cNvPr id="1029" name="그룹 22"/>
          <p:cNvGrpSpPr>
            <a:grpSpLocks/>
          </p:cNvGrpSpPr>
          <p:nvPr/>
        </p:nvGrpSpPr>
        <p:grpSpPr>
          <a:xfrm rot="0">
            <a:off x="11366500" y="7783830"/>
            <a:ext cx="2702560" cy="1761490"/>
            <a:chOff x="11366500" y="7783830"/>
            <a:chExt cx="2702560" cy="1761490"/>
          </a:xfrm>
        </p:grpSpPr>
        <p:pic>
          <p:nvPicPr>
            <p:cNvPr id="1030" name="그림 21" descr="C:/Users/Admin/AppData/Roaming/PolarisOffice/ETemp/16684_15096136/image424.png"/>
            <p:cNvPicPr>
              <a:picLocks noChangeAspect="1"/>
            </p:cNvPicPr>
            <p:nvPr/>
          </p:nvPicPr>
          <p:blipFill rotWithShape="1">
            <a:blip r:embed="rId3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366500" y="7783830"/>
              <a:ext cx="2702560" cy="1761490"/>
            </a:xfrm>
            <a:prstGeom prst="rect"/>
            <a:noFill/>
          </p:spPr>
        </p:pic>
      </p:grpSp>
      <p:pic>
        <p:nvPicPr>
          <p:cNvPr id="1031" name="그림 23" descr="C:/Users/Admin/AppData/Roaming/PolarisOffice/ETemp/16684_15096136/image343.png"/>
          <p:cNvPicPr>
            <a:picLocks noChangeAspect="1"/>
          </p:cNvPicPr>
          <p:nvPr/>
        </p:nvPicPr>
        <p:blipFill rotWithShape="1"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10180" y="44450"/>
            <a:ext cx="7202170" cy="20269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Admin/AppData/Roaming/PolarisOffice/ETemp/16684_15096136/fImage145101810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44220" y="419735"/>
            <a:ext cx="2274570" cy="5393055"/>
          </a:xfrm>
          <a:prstGeom prst="rect"/>
          <a:noFill/>
        </p:spPr>
      </p:pic>
      <p:grpSp>
        <p:nvGrpSpPr>
          <p:cNvPr id="1001" name="Group 5"/>
          <p:cNvGrpSpPr>
            <a:grpSpLocks/>
          </p:cNvGrpSpPr>
          <p:nvPr/>
        </p:nvGrpSpPr>
        <p:grpSpPr>
          <a:xfrm rot="0">
            <a:off x="179705" y="2276475"/>
            <a:ext cx="838835" cy="838835"/>
            <a:chOff x="179705" y="2276475"/>
            <a:chExt cx="838835" cy="838835"/>
          </a:xfrm>
        </p:grpSpPr>
        <p:pic>
          <p:nvPicPr>
            <p:cNvPr id="4" name="Picture " descr="C:/Users/Admin/AppData/Roaming/PolarisOffice/ETemp/16684_15096136/fImage300218118467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79705" y="2276475"/>
              <a:ext cx="838835" cy="838835"/>
            </a:xfrm>
            <a:prstGeom prst="rect"/>
            <a:noFill/>
          </p:spPr>
        </p:pic>
      </p:grpSp>
      <p:pic>
        <p:nvPicPr>
          <p:cNvPr id="6" name="Picture " descr="C:/Users/Admin/AppData/Roaming/PolarisOffice/ETemp/16684_15096136/fImage28551813633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3505" y="5183505"/>
            <a:ext cx="1308735" cy="3468370"/>
          </a:xfrm>
          <a:prstGeom prst="rect"/>
          <a:noFill/>
        </p:spPr>
      </p:pic>
      <p:pic>
        <p:nvPicPr>
          <p:cNvPr id="7" name="Picture " descr="C:/Users/Admin/AppData/Roaming/PolarisOffice/ETemp/16684_15096136/fImage19581814650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5095" y="711200"/>
            <a:ext cx="1194435" cy="3468370"/>
          </a:xfrm>
          <a:prstGeom prst="rect"/>
          <a:noFill/>
        </p:spPr>
      </p:pic>
      <p:grpSp>
        <p:nvGrpSpPr>
          <p:cNvPr id="1002" name="Group 5"/>
          <p:cNvGrpSpPr>
            <a:grpSpLocks/>
          </p:cNvGrpSpPr>
          <p:nvPr/>
        </p:nvGrpSpPr>
        <p:grpSpPr>
          <a:xfrm rot="0">
            <a:off x="13679805" y="9676130"/>
            <a:ext cx="4575175" cy="536575"/>
            <a:chOff x="13679805" y="9676130"/>
            <a:chExt cx="4575175" cy="536575"/>
          </a:xfrm>
        </p:grpSpPr>
        <p:grpSp>
          <p:nvGrpSpPr>
            <p:cNvPr id="1003" name="Group 5"/>
            <p:cNvGrpSpPr>
              <a:grpSpLocks/>
            </p:cNvGrpSpPr>
            <p:nvPr/>
          </p:nvGrpSpPr>
          <p:grpSpPr>
            <a:xfrm rot="0">
              <a:off x="15003145" y="9758680"/>
              <a:ext cx="1679575" cy="365125"/>
              <a:chOff x="15003145" y="9758680"/>
              <a:chExt cx="1679575" cy="365125"/>
            </a:xfrm>
          </p:grpSpPr>
          <p:pic>
            <p:nvPicPr>
              <p:cNvPr id="10" name="Picture " descr="C:/Users/Admin/AppData/Roaming/PolarisOffice/ETemp/16684_15096136/fImage701418159169.png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15003145" y="9758680"/>
                <a:ext cx="1679575" cy="365125"/>
              </a:xfrm>
              <a:prstGeom prst="rect"/>
              <a:noFill/>
            </p:spPr>
          </p:pic>
        </p:grpSp>
        <p:grpSp>
          <p:nvGrpSpPr>
            <p:cNvPr id="1004" name="Group 5"/>
            <p:cNvGrpSpPr>
              <a:grpSpLocks/>
            </p:cNvGrpSpPr>
            <p:nvPr/>
          </p:nvGrpSpPr>
          <p:grpSpPr>
            <a:xfrm rot="0">
              <a:off x="13679805" y="9676130"/>
              <a:ext cx="1448435" cy="504825"/>
              <a:chOff x="13679805" y="9676130"/>
              <a:chExt cx="1448435" cy="504825"/>
            </a:xfrm>
          </p:grpSpPr>
          <p:pic>
            <p:nvPicPr>
              <p:cNvPr id="13" name="Picture " descr="C:/Users/Admin/AppData/Roaming/PolarisOffice/ETemp/16684_15096136/fImage652318175724.png"/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13679805" y="9676130"/>
                <a:ext cx="1448435" cy="504825"/>
              </a:xfrm>
              <a:prstGeom prst="rect"/>
              <a:noFill/>
            </p:spPr>
          </p:pic>
        </p:grpSp>
        <p:grpSp>
          <p:nvGrpSpPr>
            <p:cNvPr id="1005" name="Group 5"/>
            <p:cNvGrpSpPr>
              <a:grpSpLocks/>
            </p:cNvGrpSpPr>
            <p:nvPr/>
          </p:nvGrpSpPr>
          <p:grpSpPr>
            <a:xfrm rot="0">
              <a:off x="16616045" y="9735820"/>
              <a:ext cx="1631950" cy="474345"/>
              <a:chOff x="16616045" y="9735820"/>
              <a:chExt cx="1631950" cy="474345"/>
            </a:xfrm>
          </p:grpSpPr>
          <p:pic>
            <p:nvPicPr>
              <p:cNvPr id="16" name="Picture " descr="C:/Users/Admin/AppData/Roaming/PolarisOffice/ETemp/16684_15096136/fImage860118191478.png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16616045" y="9735820"/>
                <a:ext cx="1631950" cy="474345"/>
              </a:xfrm>
              <a:prstGeom prst="rect"/>
              <a:noFill/>
            </p:spPr>
          </p:pic>
        </p:grpSp>
      </p:grpSp>
      <p:grpSp>
        <p:nvGrpSpPr>
          <p:cNvPr id="1006" name="Group 5"/>
          <p:cNvGrpSpPr>
            <a:grpSpLocks/>
          </p:cNvGrpSpPr>
          <p:nvPr/>
        </p:nvGrpSpPr>
        <p:grpSpPr>
          <a:xfrm rot="0">
            <a:off x="15819755" y="273050"/>
            <a:ext cx="2014855" cy="1311910"/>
            <a:chOff x="15819755" y="273050"/>
            <a:chExt cx="2014855" cy="1311910"/>
          </a:xfrm>
        </p:grpSpPr>
        <p:pic>
          <p:nvPicPr>
            <p:cNvPr id="20" name="Picture " descr="C:/Users/Admin/AppData/Roaming/PolarisOffice/ETemp/16684_15096136/fImage368218229358.png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5819755" y="273050"/>
              <a:ext cx="2014855" cy="1311910"/>
            </a:xfrm>
            <a:prstGeom prst="rect"/>
            <a:noFill/>
          </p:spPr>
        </p:pic>
      </p:grpSp>
      <p:grpSp>
        <p:nvGrpSpPr>
          <p:cNvPr id="1007" name="Group 5"/>
          <p:cNvGrpSpPr>
            <a:grpSpLocks/>
          </p:cNvGrpSpPr>
          <p:nvPr/>
        </p:nvGrpSpPr>
        <p:grpSpPr>
          <a:xfrm rot="0">
            <a:off x="-404495" y="5963285"/>
            <a:ext cx="7218045" cy="36195"/>
            <a:chOff x="-404495" y="5963285"/>
            <a:chExt cx="7218045" cy="36195"/>
          </a:xfrm>
        </p:grpSpPr>
        <p:pic>
          <p:nvPicPr>
            <p:cNvPr id="23" name="Picture " descr="C:/Users/Admin/AppData/Roaming/PolarisOffice/ETemp/16684_15096136/fImage13718246962.png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404495" y="5963285"/>
              <a:ext cx="7218045" cy="36195"/>
            </a:xfrm>
            <a:prstGeom prst="rect"/>
            <a:noFill/>
          </p:spPr>
        </p:pic>
      </p:grpSp>
      <p:grpSp>
        <p:nvGrpSpPr>
          <p:cNvPr id="1008" name="Group 5"/>
          <p:cNvGrpSpPr>
            <a:grpSpLocks/>
          </p:cNvGrpSpPr>
          <p:nvPr/>
        </p:nvGrpSpPr>
        <p:grpSpPr>
          <a:xfrm rot="0">
            <a:off x="-683260" y="4408170"/>
            <a:ext cx="2556510" cy="36195"/>
            <a:chOff x="-683260" y="4408170"/>
            <a:chExt cx="2556510" cy="36195"/>
          </a:xfrm>
        </p:grpSpPr>
        <p:pic>
          <p:nvPicPr>
            <p:cNvPr id="26" name="Picture " descr="C:/Users/Admin/AppData/Roaming/PolarisOffice/ETemp/16684_15096136/fImage22818264464.png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683260" y="4408170"/>
              <a:ext cx="2556510" cy="36195"/>
            </a:xfrm>
            <a:prstGeom prst="rect"/>
            <a:noFill/>
          </p:spPr>
        </p:pic>
      </p:grpSp>
      <p:grpSp>
        <p:nvGrpSpPr>
          <p:cNvPr id="1009" name="Group 5"/>
          <p:cNvGrpSpPr>
            <a:grpSpLocks/>
          </p:cNvGrpSpPr>
          <p:nvPr/>
        </p:nvGrpSpPr>
        <p:grpSpPr>
          <a:xfrm rot="0">
            <a:off x="274955" y="6586855"/>
            <a:ext cx="640715" cy="36195"/>
            <a:chOff x="274955" y="6586855"/>
            <a:chExt cx="640715" cy="36195"/>
          </a:xfrm>
        </p:grpSpPr>
        <p:pic>
          <p:nvPicPr>
            <p:cNvPr id="29" name="Picture " descr="C:/Users/Admin/AppData/Roaming/PolarisOffice/ETemp/16684_15096136/fImage21418285705.png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74955" y="6586855"/>
              <a:ext cx="640715" cy="36195"/>
            </a:xfrm>
            <a:prstGeom prst="rect"/>
            <a:noFill/>
          </p:spPr>
        </p:pic>
      </p:grpSp>
      <p:grpSp>
        <p:nvGrpSpPr>
          <p:cNvPr id="1010" name="Group 5"/>
          <p:cNvGrpSpPr>
            <a:grpSpLocks/>
          </p:cNvGrpSpPr>
          <p:nvPr/>
        </p:nvGrpSpPr>
        <p:grpSpPr>
          <a:xfrm rot="0">
            <a:off x="237490" y="7924800"/>
            <a:ext cx="715010" cy="36195"/>
            <a:chOff x="237490" y="7924800"/>
            <a:chExt cx="715010" cy="36195"/>
          </a:xfrm>
        </p:grpSpPr>
        <p:pic>
          <p:nvPicPr>
            <p:cNvPr id="32" name="Picture " descr="C:/Users/Admin/AppData/Roaming/PolarisOffice/ETemp/16684_15096136/fImage21318308145.png"/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37490" y="7924800"/>
              <a:ext cx="715010" cy="36195"/>
            </a:xfrm>
            <a:prstGeom prst="rect"/>
            <a:noFill/>
          </p:spPr>
        </p:pic>
      </p:grpSp>
      <p:grpSp>
        <p:nvGrpSpPr>
          <p:cNvPr id="1011" name="Group 5"/>
          <p:cNvGrpSpPr>
            <a:grpSpLocks/>
          </p:cNvGrpSpPr>
          <p:nvPr/>
        </p:nvGrpSpPr>
        <p:grpSpPr>
          <a:xfrm rot="0">
            <a:off x="8547100" y="3235325"/>
            <a:ext cx="4135755" cy="4138295"/>
            <a:chOff x="8547100" y="3235325"/>
            <a:chExt cx="4135755" cy="4138295"/>
          </a:xfrm>
        </p:grpSpPr>
        <p:pic>
          <p:nvPicPr>
            <p:cNvPr id="35" name="Picture " descr="C:/Users/Admin/AppData/Roaming/PolarisOffice/ETemp/16684_15096136/fImage2004318323281.png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547100" y="3235325"/>
              <a:ext cx="4135755" cy="4138295"/>
            </a:xfrm>
            <a:prstGeom prst="rect"/>
            <a:noFill/>
          </p:spPr>
        </p:pic>
      </p:grpSp>
      <p:grpSp>
        <p:nvGrpSpPr>
          <p:cNvPr id="1012" name="Group 5"/>
          <p:cNvGrpSpPr>
            <a:grpSpLocks/>
          </p:cNvGrpSpPr>
          <p:nvPr/>
        </p:nvGrpSpPr>
        <p:grpSpPr>
          <a:xfrm rot="0">
            <a:off x="12185650" y="3235325"/>
            <a:ext cx="2058670" cy="739775"/>
            <a:chOff x="12185650" y="3235325"/>
            <a:chExt cx="2058670" cy="739775"/>
          </a:xfrm>
        </p:grpSpPr>
        <p:pic>
          <p:nvPicPr>
            <p:cNvPr id="38" name="Picture " descr="C:/Users/Admin/AppData/Roaming/PolarisOffice/ETemp/16684_15096136/fImage194118346827.png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2185650" y="3235325"/>
              <a:ext cx="2058670" cy="739775"/>
            </a:xfrm>
            <a:prstGeom prst="rect"/>
            <a:noFill/>
          </p:spPr>
        </p:pic>
      </p:grpSp>
      <p:grpSp>
        <p:nvGrpSpPr>
          <p:cNvPr id="1013" name="Group 5"/>
          <p:cNvGrpSpPr>
            <a:grpSpLocks/>
          </p:cNvGrpSpPr>
          <p:nvPr/>
        </p:nvGrpSpPr>
        <p:grpSpPr>
          <a:xfrm rot="0">
            <a:off x="6969760" y="3313430"/>
            <a:ext cx="2058670" cy="739775"/>
            <a:chOff x="6969760" y="3313430"/>
            <a:chExt cx="2058670" cy="739775"/>
          </a:xfrm>
        </p:grpSpPr>
        <p:pic>
          <p:nvPicPr>
            <p:cNvPr id="41" name="Picture " descr="C:/Users/Admin/AppData/Roaming/PolarisOffice/ETemp/16684_15096136/fImage203918369961.png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6969760" y="3313430"/>
              <a:ext cx="2058670" cy="739775"/>
            </a:xfrm>
            <a:prstGeom prst="rect"/>
            <a:noFill/>
          </p:spPr>
        </p:pic>
      </p:grpSp>
      <p:grpSp>
        <p:nvGrpSpPr>
          <p:cNvPr id="1014" name="Group 5"/>
          <p:cNvGrpSpPr>
            <a:grpSpLocks/>
          </p:cNvGrpSpPr>
          <p:nvPr/>
        </p:nvGrpSpPr>
        <p:grpSpPr>
          <a:xfrm rot="0">
            <a:off x="7067550" y="6703695"/>
            <a:ext cx="2058670" cy="739775"/>
            <a:chOff x="7067550" y="6703695"/>
            <a:chExt cx="2058670" cy="739775"/>
          </a:xfrm>
        </p:grpSpPr>
        <p:pic>
          <p:nvPicPr>
            <p:cNvPr id="44" name="Picture " descr="C:/Users/Admin/AppData/Roaming/PolarisOffice/ETemp/16684_15096136/fImage19411838491.png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067550" y="6703695"/>
              <a:ext cx="2058670" cy="739775"/>
            </a:xfrm>
            <a:prstGeom prst="rect"/>
            <a:noFill/>
          </p:spPr>
        </p:pic>
      </p:grpSp>
      <p:grpSp>
        <p:nvGrpSpPr>
          <p:cNvPr id="1015" name="Group 5"/>
          <p:cNvGrpSpPr>
            <a:grpSpLocks/>
          </p:cNvGrpSpPr>
          <p:nvPr/>
        </p:nvGrpSpPr>
        <p:grpSpPr>
          <a:xfrm rot="0">
            <a:off x="11995150" y="6741795"/>
            <a:ext cx="2058670" cy="739775"/>
            <a:chOff x="11995150" y="6741795"/>
            <a:chExt cx="2058670" cy="739775"/>
          </a:xfrm>
        </p:grpSpPr>
        <p:pic>
          <p:nvPicPr>
            <p:cNvPr id="47" name="Picture " descr="C:/Users/Admin/AppData/Roaming/PolarisOffice/ETemp/16684_15096136/fImage203918402995.png"/>
            <p:cNvPicPr>
              <a:picLocks noChangeAspect="1"/>
            </p:cNvPicPr>
            <p:nvPr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10800000">
              <a:off x="11995150" y="6741795"/>
              <a:ext cx="2058670" cy="739775"/>
            </a:xfrm>
            <a:prstGeom prst="rect"/>
            <a:noFill/>
          </p:spPr>
        </p:pic>
      </p:grpSp>
      <p:grpSp>
        <p:nvGrpSpPr>
          <p:cNvPr id="1016" name="Group 5"/>
          <p:cNvGrpSpPr>
            <a:grpSpLocks/>
          </p:cNvGrpSpPr>
          <p:nvPr/>
        </p:nvGrpSpPr>
        <p:grpSpPr>
          <a:xfrm rot="0">
            <a:off x="633095" y="916305"/>
            <a:ext cx="1831975" cy="36195"/>
            <a:chOff x="633095" y="916305"/>
            <a:chExt cx="1831975" cy="36195"/>
          </a:xfrm>
        </p:grpSpPr>
        <p:pic>
          <p:nvPicPr>
            <p:cNvPr id="50" name="Picture " descr="C:/Users/Admin/AppData/Roaming/PolarisOffice/ETemp/16684_15096136/fImage12718421942.png"/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633095" y="916305"/>
              <a:ext cx="1831975" cy="36195"/>
            </a:xfrm>
            <a:prstGeom prst="rect"/>
            <a:noFill/>
          </p:spPr>
        </p:pic>
      </p:grpSp>
      <p:grpSp>
        <p:nvGrpSpPr>
          <p:cNvPr id="1017" name="Group 5"/>
          <p:cNvGrpSpPr>
            <a:grpSpLocks/>
          </p:cNvGrpSpPr>
          <p:nvPr/>
        </p:nvGrpSpPr>
        <p:grpSpPr>
          <a:xfrm rot="0">
            <a:off x="7720330" y="916305"/>
            <a:ext cx="7433310" cy="36195"/>
            <a:chOff x="7720330" y="916305"/>
            <a:chExt cx="7433310" cy="36195"/>
          </a:xfrm>
        </p:grpSpPr>
        <p:pic>
          <p:nvPicPr>
            <p:cNvPr id="53" name="Picture " descr="C:/Users/Admin/AppData/Roaming/PolarisOffice/ETemp/16684_15096136/fImage13918444827.png"/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720330" y="916305"/>
              <a:ext cx="7433310" cy="36195"/>
            </a:xfrm>
            <a:prstGeom prst="rect"/>
            <a:noFill/>
          </p:spPr>
        </p:pic>
      </p:grpSp>
      <p:grpSp>
        <p:nvGrpSpPr>
          <p:cNvPr id="1018" name="Group 5"/>
          <p:cNvGrpSpPr>
            <a:grpSpLocks/>
          </p:cNvGrpSpPr>
          <p:nvPr/>
        </p:nvGrpSpPr>
        <p:grpSpPr>
          <a:xfrm rot="0">
            <a:off x="-754380" y="5613400"/>
            <a:ext cx="7918450" cy="36195"/>
            <a:chOff x="-754380" y="5613400"/>
            <a:chExt cx="7918450" cy="36195"/>
          </a:xfrm>
        </p:grpSpPr>
        <p:pic>
          <p:nvPicPr>
            <p:cNvPr id="56" name="Picture " descr="C:/Users/Admin/AppData/Roaming/PolarisOffice/ETemp/16684_15096136/fImage14018465436.png"/>
            <p:cNvPicPr>
              <a:picLocks noChangeAspect="1"/>
            </p:cNvPicPr>
            <p:nvPr/>
          </p:nvPicPr>
          <p:blipFill rotWithShape="1"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754380" y="5613400"/>
              <a:ext cx="7918450" cy="36195"/>
            </a:xfrm>
            <a:prstGeom prst="rect"/>
            <a:noFill/>
          </p:spPr>
        </p:pic>
      </p:grpSp>
      <p:grpSp>
        <p:nvGrpSpPr>
          <p:cNvPr id="1019" name="Group 5"/>
          <p:cNvGrpSpPr>
            <a:grpSpLocks/>
          </p:cNvGrpSpPr>
          <p:nvPr/>
        </p:nvGrpSpPr>
        <p:grpSpPr>
          <a:xfrm rot="0">
            <a:off x="2901950" y="339725"/>
            <a:ext cx="7270750" cy="1251585"/>
            <a:chOff x="2901950" y="339725"/>
            <a:chExt cx="7270750" cy="1251585"/>
          </a:xfrm>
        </p:grpSpPr>
        <p:pic>
          <p:nvPicPr>
            <p:cNvPr id="59" name="Picture " descr="C:/Users/Admin/AppData/Roaming/PolarisOffice/ETemp/16684_15096136/fImage461418482391.png"/>
            <p:cNvPicPr>
              <a:picLocks noChangeAspect="1"/>
            </p:cNvPicPr>
            <p:nvPr/>
          </p:nvPicPr>
          <p:blipFill rotWithShape="1"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2663825" y="43815"/>
              <a:ext cx="5026660" cy="2040255"/>
            </a:xfrm>
            <a:prstGeom prst="rect"/>
            <a:noFill/>
          </p:spPr>
        </p:pic>
        <p:pic>
          <p:nvPicPr>
            <p:cNvPr id="60" name="Picture " descr="C:/Users/Admin/AppData/Roaming/PolarisOffice/ETemp/16684_15096136/fImage78418494604.png"/>
            <p:cNvPicPr>
              <a:picLocks noChangeAspect="1"/>
            </p:cNvPicPr>
            <p:nvPr/>
          </p:nvPicPr>
          <p:blipFill rotWithShape="1"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6924040" y="-694690"/>
              <a:ext cx="1438910" cy="3531870"/>
            </a:xfrm>
            <a:prstGeom prst="rect"/>
            <a:noFill/>
          </p:spPr>
        </p:pic>
      </p:grpSp>
      <p:pic>
        <p:nvPicPr>
          <p:cNvPr id="62" name="Picture " descr="C:/Users/Admin/AppData/Roaming/PolarisOffice/ETemp/16684_15096136/fImage261218513902.png"/>
          <p:cNvPicPr>
            <a:picLocks noChangeAspect="1"/>
          </p:cNvPicPr>
          <p:nvPr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3505" y="3942080"/>
            <a:ext cx="1299210" cy="3468370"/>
          </a:xfrm>
          <a:prstGeom prst="rect"/>
          <a:noFill/>
        </p:spPr>
      </p:pic>
      <p:pic>
        <p:nvPicPr>
          <p:cNvPr id="63" name="Picture " descr="C:/Users/Admin/AppData/Roaming/PolarisOffice/ETemp/16684_15096136/fImage22961852153.png"/>
          <p:cNvPicPr>
            <a:picLocks noChangeAspect="1"/>
          </p:cNvPicPr>
          <p:nvPr/>
        </p:nvPicPr>
        <p:blipFill rotWithShape="1"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1120" y="6488430"/>
            <a:ext cx="1327785" cy="3468370"/>
          </a:xfrm>
          <a:prstGeom prst="rect"/>
          <a:noFill/>
        </p:spPr>
      </p:pic>
      <p:pic>
        <p:nvPicPr>
          <p:cNvPr id="64" name="Picture " descr="C:/Users/Admin/AppData/Roaming/PolarisOffice/ETemp/16684_15096136/fImage12981853292.png"/>
          <p:cNvPicPr>
            <a:picLocks noChangeAspect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14095" y="2426335"/>
            <a:ext cx="734695" cy="708660"/>
          </a:xfrm>
          <a:prstGeom prst="rect"/>
          <a:noFill/>
        </p:spPr>
      </p:pic>
      <p:pic>
        <p:nvPicPr>
          <p:cNvPr id="65" name="Picture " descr="C:/Users/Admin/AppData/Roaming/PolarisOffice/ETemp/16684_15096136/fImage223918542382.png"/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14095" y="5639435"/>
            <a:ext cx="1173480" cy="708660"/>
          </a:xfrm>
          <a:prstGeom prst="rect"/>
          <a:noFill/>
        </p:spPr>
      </p:pic>
      <p:pic>
        <p:nvPicPr>
          <p:cNvPr id="66" name="Picture " descr="C:/Users/Admin/AppData/Roaming/PolarisOffice/ETemp/16684_15096136/fImage117518557421.png"/>
          <p:cNvPicPr>
            <a:picLocks noChangeAspect="1"/>
          </p:cNvPicPr>
          <p:nvPr/>
        </p:nvPicPr>
        <p:blipFill rotWithShape="1"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14095" y="6898005"/>
            <a:ext cx="734695" cy="708660"/>
          </a:xfrm>
          <a:prstGeom prst="rect"/>
          <a:noFill/>
        </p:spPr>
      </p:pic>
      <p:pic>
        <p:nvPicPr>
          <p:cNvPr id="67" name="Picture " descr="C:/Users/Admin/AppData/Roaming/PolarisOffice/ETemp/16684_15096136/fImage112818568716.png"/>
          <p:cNvPicPr>
            <a:picLocks noChangeAspect="1"/>
          </p:cNvPicPr>
          <p:nvPr/>
        </p:nvPicPr>
        <p:blipFill rotWithShape="1"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23620" y="8229600"/>
            <a:ext cx="744855" cy="661035"/>
          </a:xfrm>
          <a:prstGeom prst="rect"/>
          <a:noFill/>
        </p:spPr>
      </p:pic>
      <p:pic>
        <p:nvPicPr>
          <p:cNvPr id="68" name="Picture " descr="C:/Users/Admin/AppData/Roaming/PolarisOffice/ETemp/16684_15096136/fImage498618579718.png"/>
          <p:cNvPicPr>
            <a:picLocks noChangeAspect="1"/>
          </p:cNvPicPr>
          <p:nvPr/>
        </p:nvPicPr>
        <p:blipFill rotWithShape="1"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834120" y="4237355"/>
            <a:ext cx="3813175" cy="2537460"/>
          </a:xfrm>
          <a:prstGeom prst="rect"/>
          <a:noFill/>
        </p:spPr>
      </p:pic>
      <p:pic>
        <p:nvPicPr>
          <p:cNvPr id="69" name="Picture " descr="C:/Users/Admin/AppData/Roaming/PolarisOffice/ETemp/16684_15096136/fImage146518589895.png"/>
          <p:cNvPicPr>
            <a:picLocks noChangeAspect="1"/>
          </p:cNvPicPr>
          <p:nvPr/>
        </p:nvPicPr>
        <p:blipFill rotWithShape="1"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87275" y="6735445"/>
            <a:ext cx="1462405" cy="859790"/>
          </a:xfrm>
          <a:prstGeom prst="rect"/>
          <a:noFill/>
        </p:spPr>
      </p:pic>
      <p:pic>
        <p:nvPicPr>
          <p:cNvPr id="70" name="Picture " descr="C:/Users/Admin/AppData/Roaming/PolarisOffice/ETemp/16684_15096136/fImage130218595447.png"/>
          <p:cNvPicPr>
            <a:picLocks noChangeAspect="1"/>
          </p:cNvPicPr>
          <p:nvPr/>
        </p:nvPicPr>
        <p:blipFill rotWithShape="1"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711430" y="2760980"/>
            <a:ext cx="1479550" cy="832485"/>
          </a:xfrm>
          <a:prstGeom prst="rect"/>
          <a:noFill/>
        </p:spPr>
      </p:pic>
      <p:pic>
        <p:nvPicPr>
          <p:cNvPr id="71" name="Picture " descr="C:/Users/Admin/AppData/Roaming/PolarisOffice/ETemp/16684_15096136/fImage85118601726.png"/>
          <p:cNvPicPr>
            <a:picLocks noChangeAspect="1"/>
          </p:cNvPicPr>
          <p:nvPr/>
        </p:nvPicPr>
        <p:blipFill rotWithShape="1"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297420" y="6805930"/>
            <a:ext cx="930910" cy="832485"/>
          </a:xfrm>
          <a:prstGeom prst="rect"/>
          <a:noFill/>
        </p:spPr>
      </p:pic>
      <p:pic>
        <p:nvPicPr>
          <p:cNvPr id="72" name="Picture " descr="C:/Users/Admin/AppData/Roaming/PolarisOffice/ETemp/16684_15096136/fImage196718614771.png"/>
          <p:cNvPicPr>
            <a:picLocks noChangeAspect="1"/>
          </p:cNvPicPr>
          <p:nvPr/>
        </p:nvPicPr>
        <p:blipFill rotWithShape="1">
          <a:blip r:embed="rId3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962775" y="2738755"/>
            <a:ext cx="1828800" cy="829310"/>
          </a:xfrm>
          <a:prstGeom prst="rect"/>
          <a:noFill/>
        </p:spPr>
      </p:pic>
      <p:pic>
        <p:nvPicPr>
          <p:cNvPr id="73" name="Picture " descr="C:/Users/Admin/AppData/Roaming/PolarisOffice/ETemp/16684_15096136/fImage432718621538.png"/>
          <p:cNvPicPr>
            <a:picLocks noChangeAspect="1"/>
          </p:cNvPicPr>
          <p:nvPr/>
        </p:nvPicPr>
        <p:blipFill rotWithShape="1">
          <a:blip r:embed="rId3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34570" y="7588250"/>
            <a:ext cx="3961765" cy="829310"/>
          </a:xfrm>
          <a:prstGeom prst="rect"/>
          <a:noFill/>
        </p:spPr>
      </p:pic>
      <p:pic>
        <p:nvPicPr>
          <p:cNvPr id="74" name="Picture " descr="C:/Users/Admin/AppData/Roaming/PolarisOffice/ETemp/16684_15096136/fImage1312518631869.png"/>
          <p:cNvPicPr>
            <a:picLocks noChangeAspect="1"/>
          </p:cNvPicPr>
          <p:nvPr/>
        </p:nvPicPr>
        <p:blipFill rotWithShape="1">
          <a:blip r:embed="rId3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221480" y="7576820"/>
            <a:ext cx="5171440" cy="1774825"/>
          </a:xfrm>
          <a:prstGeom prst="rect"/>
          <a:noFill/>
        </p:spPr>
      </p:pic>
      <p:pic>
        <p:nvPicPr>
          <p:cNvPr id="75" name="Picture " descr="C:/Users/Admin/AppData/Roaming/PolarisOffice/ETemp/16684_15096136/fImage1098718649912.png"/>
          <p:cNvPicPr>
            <a:picLocks noChangeAspect="1"/>
          </p:cNvPicPr>
          <p:nvPr/>
        </p:nvPicPr>
        <p:blipFill rotWithShape="1"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221480" y="3509645"/>
            <a:ext cx="4152900" cy="1774825"/>
          </a:xfrm>
          <a:prstGeom prst="rect"/>
          <a:noFill/>
        </p:spPr>
      </p:pic>
      <p:pic>
        <p:nvPicPr>
          <p:cNvPr id="76" name="Picture " descr="C:/Users/Admin/AppData/Roaming/PolarisOffice/ETemp/16684_15096136/fImage1594918655667.png"/>
          <p:cNvPicPr>
            <a:picLocks noChangeAspect="1"/>
          </p:cNvPicPr>
          <p:nvPr/>
        </p:nvPicPr>
        <p:blipFill rotWithShape="1">
          <a:blip r:embed="rId3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711430" y="3408680"/>
            <a:ext cx="5335905" cy="177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9978" y="2276579"/>
            <a:ext cx="838186" cy="838186"/>
            <a:chOff x="179978" y="2276579"/>
            <a:chExt cx="838186" cy="838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78" y="2276579"/>
              <a:ext cx="838186" cy="838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502" y="5183251"/>
            <a:ext cx="1308286" cy="34674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140" y="711029"/>
            <a:ext cx="1194000" cy="34674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48733" y="43647"/>
            <a:ext cx="5045142" cy="2039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04189" y="5963198"/>
            <a:ext cx="7217663" cy="35714"/>
            <a:chOff x="-404189" y="5963198"/>
            <a:chExt cx="7217663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404189" y="5963198"/>
              <a:ext cx="7217663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682974" y="4407938"/>
            <a:ext cx="2556158" cy="35714"/>
            <a:chOff x="-682974" y="4407938"/>
            <a:chExt cx="2556158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682974" y="4407938"/>
              <a:ext cx="2556158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5157" y="6586641"/>
            <a:ext cx="639896" cy="35714"/>
            <a:chOff x="275157" y="6586641"/>
            <a:chExt cx="639896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75157" y="6586641"/>
              <a:ext cx="639896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7795" y="7924532"/>
            <a:ext cx="714620" cy="35714"/>
            <a:chOff x="237795" y="7924532"/>
            <a:chExt cx="714620" cy="3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237795" y="7924532"/>
              <a:ext cx="714620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638075" y="916022"/>
            <a:ext cx="7515130" cy="35714"/>
            <a:chOff x="7638075" y="916022"/>
            <a:chExt cx="7515130" cy="3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38075" y="916022"/>
              <a:ext cx="7515130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754208" y="5613179"/>
            <a:ext cx="7917702" cy="35714"/>
            <a:chOff x="-754208" y="5613179"/>
            <a:chExt cx="7917702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-754208" y="5613179"/>
              <a:ext cx="7917702" cy="3571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3406617" y="434509"/>
            <a:ext cx="28571429" cy="1147835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808700" y="-694693"/>
            <a:ext cx="1438095" cy="353102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5116" y="2735030"/>
            <a:ext cx="2265448" cy="306361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502" y="3942103"/>
            <a:ext cx="1298762" cy="346744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1121" y="6488612"/>
            <a:ext cx="1327334" cy="346744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165374" y="1672822"/>
            <a:ext cx="7162547" cy="142831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3876" y="2426281"/>
            <a:ext cx="733819" cy="70817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13876" y="5639514"/>
            <a:ext cx="1172895" cy="70817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3876" y="6897914"/>
            <a:ext cx="733819" cy="70817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23400" y="8229858"/>
            <a:ext cx="744048" cy="66031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74718" y="4830623"/>
            <a:ext cx="5848376" cy="4322859"/>
            <a:chOff x="11474718" y="4830623"/>
            <a:chExt cx="5848376" cy="43228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74718" y="4830623"/>
              <a:ext cx="5848376" cy="43228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978" y="2276579"/>
            <a:ext cx="838186" cy="838186"/>
            <a:chOff x="179978" y="2276579"/>
            <a:chExt cx="838186" cy="8381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78" y="2276579"/>
              <a:ext cx="838186" cy="8381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02" y="5183251"/>
            <a:ext cx="1308286" cy="34674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140" y="711029"/>
            <a:ext cx="1194000" cy="34674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48733" y="14865"/>
            <a:ext cx="5893580" cy="2039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04189" y="5963198"/>
            <a:ext cx="7217663" cy="35714"/>
            <a:chOff x="-404189" y="5963198"/>
            <a:chExt cx="7217663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404189" y="5963198"/>
              <a:ext cx="7217663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682974" y="4407938"/>
            <a:ext cx="2556158" cy="35714"/>
            <a:chOff x="-682974" y="4407938"/>
            <a:chExt cx="2556158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682974" y="4407938"/>
              <a:ext cx="2556158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5157" y="6586641"/>
            <a:ext cx="639896" cy="35714"/>
            <a:chOff x="275157" y="6586641"/>
            <a:chExt cx="639896" cy="3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275157" y="6586641"/>
              <a:ext cx="639896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7795" y="7924532"/>
            <a:ext cx="714620" cy="35714"/>
            <a:chOff x="237795" y="7924532"/>
            <a:chExt cx="714620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237795" y="7924532"/>
              <a:ext cx="714620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78698" y="7194600"/>
            <a:ext cx="3298680" cy="1477323"/>
            <a:chOff x="4978698" y="7194600"/>
            <a:chExt cx="3298680" cy="147732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78698" y="7194600"/>
              <a:ext cx="3298680" cy="147732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80243" y="7130426"/>
            <a:ext cx="1964653" cy="1735018"/>
            <a:chOff x="14580243" y="7130426"/>
            <a:chExt cx="1964653" cy="173501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80243" y="7130426"/>
              <a:ext cx="1964653" cy="173501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310094" y="5627160"/>
            <a:ext cx="2664108" cy="689534"/>
            <a:chOff x="5310094" y="5627160"/>
            <a:chExt cx="2664108" cy="68953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10094" y="5627160"/>
              <a:ext cx="2664108" cy="6895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06650" y="2455990"/>
            <a:ext cx="2992953" cy="1467453"/>
            <a:chOff x="6506650" y="2455990"/>
            <a:chExt cx="2992953" cy="146745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06650" y="2455990"/>
              <a:ext cx="2992953" cy="146745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655769" y="2184304"/>
            <a:ext cx="1507935" cy="1682164"/>
            <a:chOff x="9655769" y="2184304"/>
            <a:chExt cx="1507935" cy="168216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55769" y="2184304"/>
              <a:ext cx="1507935" cy="168216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148356" y="2391934"/>
            <a:ext cx="1833505" cy="1333458"/>
            <a:chOff x="12148356" y="2391934"/>
            <a:chExt cx="1833505" cy="133345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48356" y="2391934"/>
              <a:ext cx="1833505" cy="133345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384656" y="7147432"/>
            <a:ext cx="1650779" cy="1672789"/>
            <a:chOff x="12384656" y="7147432"/>
            <a:chExt cx="1650779" cy="16727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84656" y="7147432"/>
              <a:ext cx="1650779" cy="167278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566134" y="5349911"/>
            <a:ext cx="1808230" cy="1622757"/>
            <a:chOff x="14566134" y="5349911"/>
            <a:chExt cx="1808230" cy="162275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566134" y="5349911"/>
              <a:ext cx="1808230" cy="162275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148356" y="5142857"/>
            <a:ext cx="1887079" cy="1796395"/>
            <a:chOff x="12148356" y="5142857"/>
            <a:chExt cx="1887079" cy="179639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148356" y="5142857"/>
              <a:ext cx="1887079" cy="179639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443492" y="916022"/>
            <a:ext cx="6709713" cy="35714"/>
            <a:chOff x="8443492" y="916022"/>
            <a:chExt cx="6709713" cy="3571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43492" y="916022"/>
              <a:ext cx="6709713" cy="357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-754208" y="5613179"/>
            <a:ext cx="7917702" cy="35714"/>
            <a:chOff x="-754208" y="5613179"/>
            <a:chExt cx="7917702" cy="357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-754208" y="5613179"/>
              <a:ext cx="7917702" cy="357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420923" y="5001300"/>
            <a:ext cx="1744448" cy="1876346"/>
            <a:chOff x="8420923" y="5001300"/>
            <a:chExt cx="1744448" cy="1876346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20923" y="5001300"/>
              <a:ext cx="1744448" cy="187634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654538" y="7138304"/>
            <a:ext cx="1683691" cy="1786342"/>
            <a:chOff x="8654538" y="7138304"/>
            <a:chExt cx="1683691" cy="178634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654538" y="7138304"/>
              <a:ext cx="1683691" cy="178634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177820" y="1824164"/>
            <a:ext cx="8435894" cy="2333554"/>
            <a:chOff x="6177820" y="1824164"/>
            <a:chExt cx="8435894" cy="233355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77820" y="1824164"/>
              <a:ext cx="8435894" cy="233355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624118" y="4769542"/>
            <a:ext cx="6161608" cy="4383941"/>
            <a:chOff x="4624118" y="4769542"/>
            <a:chExt cx="6161608" cy="4383941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624118" y="4769542"/>
              <a:ext cx="6161608" cy="4383941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416343" y="-761359"/>
            <a:ext cx="1438095" cy="3531029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09894" y="3113996"/>
            <a:ext cx="2616562" cy="2670667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3502" y="3942103"/>
            <a:ext cx="1298762" cy="3467448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1121" y="6488612"/>
            <a:ext cx="1327334" cy="3467448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13876" y="2426281"/>
            <a:ext cx="733819" cy="708171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13876" y="5639514"/>
            <a:ext cx="1172895" cy="708171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13876" y="6897914"/>
            <a:ext cx="733819" cy="708171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23400" y="8229858"/>
            <a:ext cx="744048" cy="660314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621392" y="4411033"/>
            <a:ext cx="3748886" cy="1025419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9271137" y="1394562"/>
            <a:ext cx="2409848" cy="1025419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2727394" y="4301257"/>
            <a:ext cx="3499590" cy="13101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140" y="711029"/>
            <a:ext cx="1194000" cy="34674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5536" y="3927880"/>
            <a:ext cx="838186" cy="838186"/>
            <a:chOff x="185536" y="3927880"/>
            <a:chExt cx="838186" cy="8381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536" y="3927880"/>
              <a:ext cx="838186" cy="838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02" y="5183251"/>
            <a:ext cx="1308286" cy="3467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04189" y="5963198"/>
            <a:ext cx="7217663" cy="35714"/>
            <a:chOff x="-404189" y="5963198"/>
            <a:chExt cx="7217663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404189" y="5963198"/>
              <a:ext cx="7217663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4330" y="3560633"/>
            <a:ext cx="861549" cy="35714"/>
            <a:chOff x="164330" y="3560633"/>
            <a:chExt cx="861549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64330" y="3560633"/>
              <a:ext cx="861549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08413" y="5903070"/>
            <a:ext cx="2007037" cy="35714"/>
            <a:chOff x="-408413" y="5903070"/>
            <a:chExt cx="2007037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408413" y="5903070"/>
              <a:ext cx="2007037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7795" y="7924532"/>
            <a:ext cx="714620" cy="35714"/>
            <a:chOff x="237795" y="7924532"/>
            <a:chExt cx="714620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37795" y="7924532"/>
              <a:ext cx="714620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736240" y="1786092"/>
            <a:ext cx="14113709" cy="7599314"/>
            <a:chOff x="3736240" y="1786092"/>
            <a:chExt cx="14113709" cy="75993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36240" y="1786092"/>
              <a:ext cx="14113709" cy="75993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267289" y="2133508"/>
            <a:ext cx="2289125" cy="1580778"/>
            <a:chOff x="4267289" y="2133508"/>
            <a:chExt cx="2289125" cy="158077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67289" y="2133508"/>
              <a:ext cx="2289125" cy="15807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223612" y="5130952"/>
            <a:ext cx="2289125" cy="1583333"/>
            <a:chOff x="4223612" y="5130952"/>
            <a:chExt cx="2289125" cy="15833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23612" y="5130952"/>
              <a:ext cx="2289125" cy="158333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29922" y="2133508"/>
            <a:ext cx="2289125" cy="3749860"/>
            <a:chOff x="6729922" y="2133508"/>
            <a:chExt cx="2289125" cy="374986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29922" y="2133508"/>
              <a:ext cx="2289125" cy="374986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607143" y="3804769"/>
            <a:ext cx="2330514" cy="3402219"/>
            <a:chOff x="9607143" y="3804769"/>
            <a:chExt cx="2330514" cy="340221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07143" y="3804769"/>
              <a:ext cx="2330514" cy="34022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154762" y="2133508"/>
            <a:ext cx="2368476" cy="2213465"/>
            <a:chOff x="12154762" y="2133508"/>
            <a:chExt cx="2368476" cy="221346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54762" y="2133508"/>
              <a:ext cx="2368476" cy="22134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185753" y="914186"/>
            <a:ext cx="8967452" cy="35714"/>
            <a:chOff x="6185753" y="914186"/>
            <a:chExt cx="8967452" cy="3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85753" y="914186"/>
              <a:ext cx="8967452" cy="357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-754208" y="5613179"/>
            <a:ext cx="7917702" cy="35714"/>
            <a:chOff x="-754208" y="5613179"/>
            <a:chExt cx="7917702" cy="3571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-754208" y="5613179"/>
              <a:ext cx="7917702" cy="35714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3502" y="2348070"/>
            <a:ext cx="1298762" cy="346744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1121" y="6488612"/>
            <a:ext cx="1327334" cy="346744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13876" y="2426281"/>
            <a:ext cx="733819" cy="708171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3876" y="4037900"/>
            <a:ext cx="1172895" cy="708171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13876" y="6897914"/>
            <a:ext cx="733819" cy="708171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23400" y="8229858"/>
            <a:ext cx="744048" cy="660314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16543" y="3926217"/>
            <a:ext cx="1737610" cy="1903829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529686" y="-31972"/>
            <a:ext cx="3456000" cy="206350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083004" y="-761359"/>
            <a:ext cx="1438095" cy="35310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140" y="711029"/>
            <a:ext cx="1194000" cy="34674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5536" y="3927880"/>
            <a:ext cx="838186" cy="838186"/>
            <a:chOff x="185536" y="3927880"/>
            <a:chExt cx="838186" cy="8381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536" y="3927880"/>
              <a:ext cx="838186" cy="838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02" y="5183251"/>
            <a:ext cx="1308286" cy="3467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04189" y="5963198"/>
            <a:ext cx="7217663" cy="35714"/>
            <a:chOff x="-404189" y="5963198"/>
            <a:chExt cx="7217663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404189" y="5963198"/>
              <a:ext cx="7217663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4330" y="3560633"/>
            <a:ext cx="861549" cy="35714"/>
            <a:chOff x="164330" y="3560633"/>
            <a:chExt cx="861549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64330" y="3560633"/>
              <a:ext cx="861549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08413" y="5903070"/>
            <a:ext cx="2007037" cy="35714"/>
            <a:chOff x="-408413" y="5903070"/>
            <a:chExt cx="2007037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408413" y="5903070"/>
              <a:ext cx="2007037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7795" y="7924532"/>
            <a:ext cx="714620" cy="35714"/>
            <a:chOff x="237795" y="7924532"/>
            <a:chExt cx="714620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37795" y="7924532"/>
              <a:ext cx="714620" cy="357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621587" y="914260"/>
            <a:ext cx="28776773" cy="964739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502" y="2348070"/>
            <a:ext cx="1298762" cy="34674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121" y="6488612"/>
            <a:ext cx="1327334" cy="346744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3876" y="2426281"/>
            <a:ext cx="733819" cy="70817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3876" y="4037900"/>
            <a:ext cx="1172895" cy="70817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3876" y="6897914"/>
            <a:ext cx="733819" cy="70817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3400" y="8229858"/>
            <a:ext cx="744048" cy="66031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6543" y="3926217"/>
            <a:ext cx="1737610" cy="190382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080029" y="916022"/>
            <a:ext cx="9073176" cy="35714"/>
            <a:chOff x="6080029" y="916022"/>
            <a:chExt cx="9073176" cy="35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80029" y="916022"/>
              <a:ext cx="9073176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754208" y="5613179"/>
            <a:ext cx="7917702" cy="35714"/>
            <a:chOff x="-754208" y="5613179"/>
            <a:chExt cx="7917702" cy="3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-754208" y="5613179"/>
              <a:ext cx="7917702" cy="3571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529686" y="-31972"/>
            <a:ext cx="3456000" cy="206350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083004" y="-761359"/>
            <a:ext cx="1438095" cy="353102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718152" y="1605581"/>
            <a:ext cx="3811458" cy="98252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452231" y="1574781"/>
            <a:ext cx="658597" cy="625970"/>
            <a:chOff x="3452231" y="1574781"/>
            <a:chExt cx="658597" cy="62597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52231" y="1574781"/>
              <a:ext cx="658597" cy="625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3706" y="2610128"/>
            <a:ext cx="2043410" cy="22102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5414" y="3172665"/>
            <a:ext cx="1301829" cy="1148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9094" y="4534362"/>
            <a:ext cx="3027677" cy="19612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62249" y="2610128"/>
            <a:ext cx="1843410" cy="22102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3325" y="2610128"/>
            <a:ext cx="1995790" cy="22102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40658" y="2610128"/>
            <a:ext cx="2014838" cy="22102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26182" y="2610128"/>
            <a:ext cx="2043410" cy="22102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42383" y="-276686"/>
            <a:ext cx="3522038" cy="25881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3894" y="916022"/>
            <a:ext cx="9249311" cy="35714"/>
            <a:chOff x="5903894" y="916022"/>
            <a:chExt cx="9249311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03894" y="916022"/>
              <a:ext cx="9249311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24490" y="-712295"/>
            <a:ext cx="1438095" cy="353102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19187" y="3172665"/>
            <a:ext cx="1301829" cy="11484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74889" y="3128217"/>
            <a:ext cx="2156667" cy="117643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21746" y="3172665"/>
            <a:ext cx="1301829" cy="11484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910754" y="3172665"/>
            <a:ext cx="1301829" cy="114842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118113" y="4503789"/>
            <a:ext cx="2998477" cy="370507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559189" y="4503789"/>
            <a:ext cx="1901401" cy="142015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396522" y="4503789"/>
            <a:ext cx="1895982" cy="142015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782046" y="4503789"/>
            <a:ext cx="2663134" cy="199138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140" y="711029"/>
            <a:ext cx="1194000" cy="34674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5536" y="3927880"/>
            <a:ext cx="838186" cy="838186"/>
            <a:chOff x="185536" y="3927880"/>
            <a:chExt cx="838186" cy="8381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536" y="3927880"/>
              <a:ext cx="838186" cy="838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02" y="5183251"/>
            <a:ext cx="1308286" cy="34674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29686" y="-31972"/>
            <a:ext cx="3456000" cy="2063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04189" y="5963198"/>
            <a:ext cx="7217663" cy="35714"/>
            <a:chOff x="-404189" y="5963198"/>
            <a:chExt cx="7217663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404189" y="5963198"/>
              <a:ext cx="7217663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4330" y="3560633"/>
            <a:ext cx="861549" cy="35714"/>
            <a:chOff x="164330" y="3560633"/>
            <a:chExt cx="861549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64330" y="3560633"/>
              <a:ext cx="861549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08413" y="5903070"/>
            <a:ext cx="2007037" cy="35714"/>
            <a:chOff x="-408413" y="5903070"/>
            <a:chExt cx="2007037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408413" y="5903070"/>
              <a:ext cx="2007037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7795" y="7924532"/>
            <a:ext cx="714620" cy="35714"/>
            <a:chOff x="237795" y="7924532"/>
            <a:chExt cx="714620" cy="3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237795" y="7924532"/>
              <a:ext cx="714620" cy="3571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3755326" y="-764698"/>
            <a:ext cx="28785221" cy="128952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83004" y="-761359"/>
            <a:ext cx="1438095" cy="353102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502" y="2348070"/>
            <a:ext cx="1298762" cy="346744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121" y="6488612"/>
            <a:ext cx="1327334" cy="346744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3876" y="2426281"/>
            <a:ext cx="733819" cy="70817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3876" y="4037900"/>
            <a:ext cx="1172895" cy="70817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3876" y="6897914"/>
            <a:ext cx="733819" cy="70817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3400" y="8229858"/>
            <a:ext cx="744048" cy="6603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6543" y="3926217"/>
            <a:ext cx="1737610" cy="190382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708633" y="1561129"/>
            <a:ext cx="5594076" cy="10349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452231" y="1574781"/>
            <a:ext cx="658597" cy="625970"/>
            <a:chOff x="3452231" y="1574781"/>
            <a:chExt cx="658597" cy="62597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52231" y="1574781"/>
              <a:ext cx="658597" cy="6259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943552" y="916022"/>
            <a:ext cx="9209653" cy="35714"/>
            <a:chOff x="5943552" y="916022"/>
            <a:chExt cx="9209653" cy="357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43552" y="916022"/>
              <a:ext cx="9209653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754208" y="5613179"/>
            <a:ext cx="7917702" cy="35714"/>
            <a:chOff x="-754208" y="5613179"/>
            <a:chExt cx="7917702" cy="3571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-754208" y="5613179"/>
              <a:ext cx="7917702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140" y="711029"/>
            <a:ext cx="1194000" cy="34674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5536" y="3927880"/>
            <a:ext cx="838186" cy="838186"/>
            <a:chOff x="185536" y="3927880"/>
            <a:chExt cx="838186" cy="8381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536" y="3927880"/>
              <a:ext cx="838186" cy="838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02" y="5183251"/>
            <a:ext cx="1308286" cy="3467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04189" y="5963198"/>
            <a:ext cx="7217663" cy="35714"/>
            <a:chOff x="-404189" y="5963198"/>
            <a:chExt cx="7217663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404189" y="5963198"/>
              <a:ext cx="7217663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4330" y="3560633"/>
            <a:ext cx="861549" cy="35714"/>
            <a:chOff x="164330" y="3560633"/>
            <a:chExt cx="861549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64330" y="3560633"/>
              <a:ext cx="861549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08413" y="5903070"/>
            <a:ext cx="2007037" cy="35714"/>
            <a:chOff x="-408413" y="5903070"/>
            <a:chExt cx="2007037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408413" y="5903070"/>
              <a:ext cx="2007037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7795" y="7924532"/>
            <a:ext cx="714620" cy="35714"/>
            <a:chOff x="237795" y="7924532"/>
            <a:chExt cx="714620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37795" y="7924532"/>
              <a:ext cx="714620" cy="357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621587" y="-719690"/>
            <a:ext cx="28776773" cy="1303287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502" y="2348070"/>
            <a:ext cx="1298762" cy="34674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121" y="6488612"/>
            <a:ext cx="1327334" cy="346744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3876" y="2426281"/>
            <a:ext cx="733819" cy="70817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3876" y="4037900"/>
            <a:ext cx="1172895" cy="70817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3876" y="6897914"/>
            <a:ext cx="733819" cy="70817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3400" y="8229858"/>
            <a:ext cx="744048" cy="66031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6543" y="3926217"/>
            <a:ext cx="1737610" cy="190382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76011" y="916022"/>
            <a:ext cx="9277194" cy="35714"/>
            <a:chOff x="5876011" y="916022"/>
            <a:chExt cx="9277194" cy="35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76011" y="916022"/>
              <a:ext cx="9277194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754208" y="5613179"/>
            <a:ext cx="7917702" cy="35714"/>
            <a:chOff x="-754208" y="5613179"/>
            <a:chExt cx="7917702" cy="3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-754208" y="5613179"/>
              <a:ext cx="7917702" cy="3571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529686" y="-31972"/>
            <a:ext cx="3456000" cy="206350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083004" y="-761359"/>
            <a:ext cx="1438095" cy="353102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708628" y="1564886"/>
            <a:ext cx="3376715" cy="102322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452231" y="1574781"/>
            <a:ext cx="658597" cy="625970"/>
            <a:chOff x="3452231" y="1574781"/>
            <a:chExt cx="658597" cy="62597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52231" y="1574781"/>
              <a:ext cx="658597" cy="625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140" y="711029"/>
            <a:ext cx="1194000" cy="34674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5536" y="3927880"/>
            <a:ext cx="838186" cy="838186"/>
            <a:chOff x="185536" y="3927880"/>
            <a:chExt cx="838186" cy="8381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536" y="3927880"/>
              <a:ext cx="838186" cy="838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02" y="5183251"/>
            <a:ext cx="1308286" cy="3467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04189" y="5963198"/>
            <a:ext cx="7217663" cy="35714"/>
            <a:chOff x="-404189" y="5963198"/>
            <a:chExt cx="7217663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404189" y="5963198"/>
              <a:ext cx="7217663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4330" y="3560633"/>
            <a:ext cx="861549" cy="35714"/>
            <a:chOff x="164330" y="3560633"/>
            <a:chExt cx="861549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64330" y="3560633"/>
              <a:ext cx="861549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08413" y="5903070"/>
            <a:ext cx="2007037" cy="35714"/>
            <a:chOff x="-408413" y="5903070"/>
            <a:chExt cx="2007037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408413" y="5903070"/>
              <a:ext cx="2007037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7795" y="7924532"/>
            <a:ext cx="714620" cy="35714"/>
            <a:chOff x="237795" y="7924532"/>
            <a:chExt cx="714620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37795" y="7924532"/>
              <a:ext cx="714620" cy="357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621587" y="1085415"/>
            <a:ext cx="28776773" cy="914263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502" y="2348070"/>
            <a:ext cx="1298762" cy="34674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121" y="6488612"/>
            <a:ext cx="1327334" cy="346744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3876" y="2426281"/>
            <a:ext cx="733819" cy="70817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3876" y="4037900"/>
            <a:ext cx="1172895" cy="70817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3876" y="6897914"/>
            <a:ext cx="733819" cy="70817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3400" y="8229858"/>
            <a:ext cx="744048" cy="66031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6543" y="3926217"/>
            <a:ext cx="1737610" cy="190382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184815" y="916022"/>
            <a:ext cx="8968391" cy="35714"/>
            <a:chOff x="6184815" y="916022"/>
            <a:chExt cx="8968391" cy="35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84815" y="916022"/>
              <a:ext cx="8968391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754208" y="5613179"/>
            <a:ext cx="7917702" cy="35714"/>
            <a:chOff x="-754208" y="5613179"/>
            <a:chExt cx="7917702" cy="3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-754208" y="5613179"/>
              <a:ext cx="7917702" cy="3571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529686" y="-31972"/>
            <a:ext cx="3456000" cy="206350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083004" y="-761359"/>
            <a:ext cx="1438095" cy="353102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708628" y="1564886"/>
            <a:ext cx="6034620" cy="102322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452231" y="1574781"/>
            <a:ext cx="658597" cy="625970"/>
            <a:chOff x="3452231" y="1574781"/>
            <a:chExt cx="658597" cy="62597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52231" y="1574781"/>
              <a:ext cx="658597" cy="625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140" y="711029"/>
            <a:ext cx="1194000" cy="34674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5536" y="3927880"/>
            <a:ext cx="838186" cy="838186"/>
            <a:chOff x="185536" y="3927880"/>
            <a:chExt cx="838186" cy="8381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536" y="3927880"/>
              <a:ext cx="838186" cy="838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02" y="5183251"/>
            <a:ext cx="1308286" cy="3467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04189" y="5963198"/>
            <a:ext cx="7217663" cy="35714"/>
            <a:chOff x="-404189" y="5963198"/>
            <a:chExt cx="7217663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404189" y="5963198"/>
              <a:ext cx="7217663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4330" y="3560633"/>
            <a:ext cx="861549" cy="35714"/>
            <a:chOff x="164330" y="3560633"/>
            <a:chExt cx="861549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64330" y="3560633"/>
              <a:ext cx="861549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08413" y="5903070"/>
            <a:ext cx="2007037" cy="35714"/>
            <a:chOff x="-408413" y="5903070"/>
            <a:chExt cx="2007037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408413" y="5903070"/>
              <a:ext cx="2007037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7795" y="7924532"/>
            <a:ext cx="714620" cy="35714"/>
            <a:chOff x="237795" y="7924532"/>
            <a:chExt cx="714620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37795" y="7924532"/>
              <a:ext cx="714620" cy="357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621587" y="590501"/>
            <a:ext cx="28776773" cy="927782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502" y="2348070"/>
            <a:ext cx="1298762" cy="34674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121" y="6488612"/>
            <a:ext cx="1327334" cy="346744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3876" y="2426281"/>
            <a:ext cx="733819" cy="70817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3876" y="4037900"/>
            <a:ext cx="1172895" cy="70817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3876" y="6897914"/>
            <a:ext cx="733819" cy="70817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3400" y="8229858"/>
            <a:ext cx="744048" cy="66031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6543" y="3926217"/>
            <a:ext cx="1737610" cy="190382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142548" y="941632"/>
            <a:ext cx="9010730" cy="35714"/>
            <a:chOff x="6142548" y="941632"/>
            <a:chExt cx="9010730" cy="35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42548" y="941632"/>
              <a:ext cx="9010730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754208" y="5613179"/>
            <a:ext cx="7917702" cy="35714"/>
            <a:chOff x="-754208" y="5613179"/>
            <a:chExt cx="7917702" cy="3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-754208" y="5613179"/>
              <a:ext cx="7917702" cy="3571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529686" y="-31972"/>
            <a:ext cx="3456000" cy="206350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083004" y="-761359"/>
            <a:ext cx="1438095" cy="353102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708628" y="1564886"/>
            <a:ext cx="3635896" cy="102322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452231" y="1574781"/>
            <a:ext cx="658597" cy="625970"/>
            <a:chOff x="3452231" y="1574781"/>
            <a:chExt cx="658597" cy="62597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52231" y="1574781"/>
              <a:ext cx="658597" cy="625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7925" y="1605280"/>
            <a:ext cx="2649220" cy="9823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095" y="711200"/>
            <a:ext cx="1193800" cy="34677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5420" y="3928110"/>
            <a:ext cx="838200" cy="838200"/>
            <a:chOff x="185420" y="3928110"/>
            <a:chExt cx="838200" cy="8382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420" y="3928110"/>
              <a:ext cx="838200" cy="8382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05" y="5183505"/>
            <a:ext cx="1308100" cy="346773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29840" y="42545"/>
            <a:ext cx="3173730" cy="20637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79805" y="9676130"/>
            <a:ext cx="4574540" cy="535940"/>
            <a:chOff x="13679805" y="9676130"/>
            <a:chExt cx="4574540" cy="53594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03145" y="9758680"/>
              <a:ext cx="1678940" cy="364490"/>
              <a:chOff x="15003145" y="9758680"/>
              <a:chExt cx="1678940" cy="3644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003145" y="9758680"/>
                <a:ext cx="1678940" cy="36449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9805" y="9676130"/>
              <a:ext cx="1447800" cy="504190"/>
              <a:chOff x="13679805" y="9676130"/>
              <a:chExt cx="1447800" cy="50419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79805" y="9676130"/>
                <a:ext cx="1447800" cy="504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616045" y="9735820"/>
              <a:ext cx="1631315" cy="473710"/>
              <a:chOff x="16616045" y="9735820"/>
              <a:chExt cx="1631315" cy="47371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616045" y="9735820"/>
                <a:ext cx="1631315" cy="47371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819755" y="273050"/>
            <a:ext cx="2014220" cy="1311275"/>
            <a:chOff x="15819755" y="273050"/>
            <a:chExt cx="2014220" cy="13112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19755" y="273050"/>
              <a:ext cx="2014220" cy="13112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04495" y="5963285"/>
            <a:ext cx="7217410" cy="35560"/>
            <a:chOff x="-404495" y="5963285"/>
            <a:chExt cx="7217410" cy="355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404495" y="5963285"/>
              <a:ext cx="7217410" cy="355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4465" y="3560445"/>
            <a:ext cx="861695" cy="35560"/>
            <a:chOff x="164465" y="3560445"/>
            <a:chExt cx="861695" cy="355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64465" y="3560445"/>
              <a:ext cx="861695" cy="355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08305" y="5902960"/>
            <a:ext cx="2007235" cy="35560"/>
            <a:chOff x="-408305" y="5902960"/>
            <a:chExt cx="2007235" cy="355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-408305" y="5902960"/>
              <a:ext cx="2007235" cy="355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7490" y="7924800"/>
            <a:ext cx="714375" cy="35560"/>
            <a:chOff x="237490" y="7924800"/>
            <a:chExt cx="714375" cy="355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237490" y="7924800"/>
              <a:ext cx="714375" cy="355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33095" y="916305"/>
            <a:ext cx="1831340" cy="35560"/>
            <a:chOff x="633095" y="916305"/>
            <a:chExt cx="1831340" cy="3556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095" y="916305"/>
              <a:ext cx="1831340" cy="355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142355" y="935355"/>
            <a:ext cx="9010650" cy="35560"/>
            <a:chOff x="6142355" y="935355"/>
            <a:chExt cx="9010650" cy="3556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42355" y="935355"/>
              <a:ext cx="9010650" cy="355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754380" y="5613400"/>
            <a:ext cx="7917815" cy="35560"/>
            <a:chOff x="-754380" y="5613400"/>
            <a:chExt cx="7917815" cy="3556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754380" y="5613400"/>
              <a:ext cx="7917815" cy="3556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83175" y="-687070"/>
            <a:ext cx="1438275" cy="353123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505" y="2348230"/>
            <a:ext cx="1298575" cy="346773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1120" y="6488430"/>
            <a:ext cx="1327150" cy="346773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4095" y="2426335"/>
            <a:ext cx="734060" cy="70802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4095" y="4037965"/>
            <a:ext cx="1172845" cy="70802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14095" y="6898005"/>
            <a:ext cx="734060" cy="70802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23620" y="8229600"/>
            <a:ext cx="744220" cy="66040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89635" y="4834255"/>
            <a:ext cx="1673860" cy="112014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452495" y="1574800"/>
            <a:ext cx="658495" cy="626110"/>
            <a:chOff x="3452495" y="1574800"/>
            <a:chExt cx="658495" cy="62611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52495" y="1574800"/>
              <a:ext cx="658495" cy="626110"/>
            </a:xfrm>
            <a:prstGeom prst="rect">
              <a:avLst/>
            </a:prstGeom>
          </p:spPr>
        </p:pic>
      </p:grpSp>
      <p:pic>
        <p:nvPicPr>
          <p:cNvPr id="1016" name="그림 1" descr="C:/Users/Admin/AppData/Roaming/PolarisOffice/ETemp/20960_18180368/fImage297238153041.png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11905" y="2446020"/>
            <a:ext cx="14222730" cy="71685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7925" y="1605280"/>
            <a:ext cx="2649220" cy="9823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095" y="711200"/>
            <a:ext cx="1193800" cy="34677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5420" y="3928110"/>
            <a:ext cx="838200" cy="838200"/>
            <a:chOff x="185420" y="3928110"/>
            <a:chExt cx="838200" cy="8382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420" y="3928110"/>
              <a:ext cx="838200" cy="8382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05" y="5183505"/>
            <a:ext cx="1308100" cy="3467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19755" y="273050"/>
            <a:ext cx="2014220" cy="1311275"/>
            <a:chOff x="15819755" y="273050"/>
            <a:chExt cx="2014220" cy="13112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19755" y="273050"/>
              <a:ext cx="2014220" cy="13112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04495" y="5963285"/>
            <a:ext cx="7217410" cy="35560"/>
            <a:chOff x="-404495" y="5963285"/>
            <a:chExt cx="7217410" cy="355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404495" y="5963285"/>
              <a:ext cx="7217410" cy="355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65" y="3560445"/>
            <a:ext cx="861695" cy="35560"/>
            <a:chOff x="164465" y="3560445"/>
            <a:chExt cx="861695" cy="355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4465" y="3560445"/>
              <a:ext cx="861695" cy="355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08305" y="5902960"/>
            <a:ext cx="2007235" cy="35560"/>
            <a:chOff x="-408305" y="5902960"/>
            <a:chExt cx="2007235" cy="355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408305" y="5902960"/>
              <a:ext cx="2007235" cy="355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7490" y="7924800"/>
            <a:ext cx="714375" cy="35560"/>
            <a:chOff x="237490" y="7924800"/>
            <a:chExt cx="714375" cy="355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237490" y="7924800"/>
              <a:ext cx="714375" cy="3556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505" y="2348230"/>
            <a:ext cx="1298575" cy="346773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120" y="6488430"/>
            <a:ext cx="1327150" cy="346773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4095" y="2426335"/>
            <a:ext cx="734060" cy="70802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4095" y="4037965"/>
            <a:ext cx="1172845" cy="70802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4095" y="6898005"/>
            <a:ext cx="734060" cy="70802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3620" y="8229600"/>
            <a:ext cx="744220" cy="66040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9635" y="4834255"/>
            <a:ext cx="1673860" cy="112014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679805" y="9676130"/>
            <a:ext cx="4574540" cy="535940"/>
            <a:chOff x="13679805" y="9676130"/>
            <a:chExt cx="4574540" cy="53594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003145" y="9758680"/>
              <a:ext cx="1678940" cy="364490"/>
              <a:chOff x="15003145" y="9758680"/>
              <a:chExt cx="1678940" cy="36449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003145" y="9758680"/>
                <a:ext cx="1678940" cy="36449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679805" y="9676130"/>
              <a:ext cx="1447800" cy="504190"/>
              <a:chOff x="13679805" y="9676130"/>
              <a:chExt cx="1447800" cy="50419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679805" y="9676130"/>
                <a:ext cx="1447800" cy="50419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616045" y="9735820"/>
              <a:ext cx="1631315" cy="473710"/>
              <a:chOff x="16616045" y="9735820"/>
              <a:chExt cx="1631315" cy="47371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6616045" y="9735820"/>
                <a:ext cx="1631315" cy="47371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633095" y="916305"/>
            <a:ext cx="1831340" cy="35560"/>
            <a:chOff x="633095" y="916305"/>
            <a:chExt cx="1831340" cy="3556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3095" y="916305"/>
              <a:ext cx="1831340" cy="3556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059170" y="916305"/>
            <a:ext cx="9093835" cy="35560"/>
            <a:chOff x="6059170" y="916305"/>
            <a:chExt cx="9093835" cy="3556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59170" y="916305"/>
              <a:ext cx="9093835" cy="355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-754380" y="5613400"/>
            <a:ext cx="7917815" cy="35560"/>
            <a:chOff x="-754380" y="5613400"/>
            <a:chExt cx="7917815" cy="3556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-754380" y="5613400"/>
              <a:ext cx="7917815" cy="35560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529840" y="42545"/>
            <a:ext cx="3173730" cy="206375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083175" y="-687070"/>
            <a:ext cx="1438275" cy="353123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452495" y="1574800"/>
            <a:ext cx="658495" cy="626110"/>
            <a:chOff x="3452495" y="1574800"/>
            <a:chExt cx="658495" cy="62611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452495" y="1574800"/>
              <a:ext cx="658495" cy="626110"/>
            </a:xfrm>
            <a:prstGeom prst="rect">
              <a:avLst/>
            </a:prstGeom>
          </p:spPr>
        </p:pic>
      </p:grpSp>
      <p:pic>
        <p:nvPicPr>
          <p:cNvPr id="1019" name="그림 3" descr="C:/Users/Admin/AppData/Roaming/PolarisOffice/ETemp/20960_18180368/fImage54804815328467.png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3540" y="5897245"/>
            <a:ext cx="6770370" cy="3811905"/>
          </a:xfrm>
          <a:prstGeom prst="rect"/>
          <a:noFill/>
        </p:spPr>
      </p:pic>
      <p:pic>
        <p:nvPicPr>
          <p:cNvPr id="1020" name="그림 4" descr="C:/Users/Admin/AppData/Roaming/PolarisOffice/ETemp/20960_18180368/fImage40767615336334.png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25570" y="5973445"/>
            <a:ext cx="6466840" cy="3754755"/>
          </a:xfrm>
          <a:prstGeom prst="rect"/>
          <a:noFill/>
        </p:spPr>
      </p:pic>
      <p:pic>
        <p:nvPicPr>
          <p:cNvPr id="1021" name="그림 5" descr="C:/Users/Admin/AppData/Roaming/PolarisOffice/ETemp/20960_18180368/fImage34405215346500.png"/>
          <p:cNvPicPr>
            <a:picLocks noChangeAspect="1"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67340" y="2199640"/>
            <a:ext cx="6827520" cy="3830955"/>
          </a:xfrm>
          <a:prstGeom prst="rect"/>
          <a:noFill/>
        </p:spPr>
      </p:pic>
      <p:pic>
        <p:nvPicPr>
          <p:cNvPr id="1022" name="그림 6" descr="C:/Users/Admin/AppData/Roaming/PolarisOffice/ETemp/20960_18180368/fImage49441515359169.png"/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82085" y="2294255"/>
            <a:ext cx="6409690" cy="36036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7925" y="1605280"/>
            <a:ext cx="2978150" cy="9823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120" y="6488430"/>
            <a:ext cx="1327150" cy="34677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19755" y="273050"/>
            <a:ext cx="2014220" cy="1311275"/>
            <a:chOff x="15819755" y="273050"/>
            <a:chExt cx="2014220" cy="1311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19755" y="273050"/>
              <a:ext cx="2014220" cy="1311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4495" y="5963285"/>
            <a:ext cx="7217410" cy="35560"/>
            <a:chOff x="-404495" y="5963285"/>
            <a:chExt cx="7217410" cy="355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404495" y="5963285"/>
              <a:ext cx="7217410" cy="3556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3620" y="8229600"/>
            <a:ext cx="744220" cy="6604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79805" y="9676130"/>
            <a:ext cx="4574540" cy="535940"/>
            <a:chOff x="13679805" y="9676130"/>
            <a:chExt cx="4574540" cy="5359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003145" y="9758680"/>
              <a:ext cx="1678940" cy="364490"/>
              <a:chOff x="15003145" y="9758680"/>
              <a:chExt cx="1678940" cy="36449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003145" y="9758680"/>
                <a:ext cx="1678940" cy="3644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679805" y="9676130"/>
              <a:ext cx="1447800" cy="504190"/>
              <a:chOff x="13679805" y="9676130"/>
              <a:chExt cx="1447800" cy="50419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79805" y="9676130"/>
                <a:ext cx="1447800" cy="5041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045" y="9735820"/>
              <a:ext cx="1631315" cy="473710"/>
              <a:chOff x="16616045" y="9735820"/>
              <a:chExt cx="1631315" cy="47371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616045" y="9735820"/>
                <a:ext cx="1631315" cy="473710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095" y="711200"/>
            <a:ext cx="1193800" cy="34677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5420" y="3928110"/>
            <a:ext cx="838200" cy="838200"/>
            <a:chOff x="185420" y="3928110"/>
            <a:chExt cx="838200" cy="8382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420" y="3928110"/>
              <a:ext cx="838200" cy="83820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505" y="5183505"/>
            <a:ext cx="1308100" cy="34677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465" y="3560445"/>
            <a:ext cx="861695" cy="35560"/>
            <a:chOff x="164465" y="3560445"/>
            <a:chExt cx="861695" cy="3556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64465" y="3560445"/>
              <a:ext cx="861695" cy="355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08305" y="5902960"/>
            <a:ext cx="2007235" cy="35560"/>
            <a:chOff x="-408305" y="5902960"/>
            <a:chExt cx="2007235" cy="3556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408305" y="5902960"/>
              <a:ext cx="2007235" cy="355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7490" y="7924800"/>
            <a:ext cx="714375" cy="35560"/>
            <a:chOff x="237490" y="7924800"/>
            <a:chExt cx="714375" cy="3556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237490" y="7924800"/>
              <a:ext cx="714375" cy="355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33095" y="916305"/>
            <a:ext cx="1831340" cy="35560"/>
            <a:chOff x="633095" y="916305"/>
            <a:chExt cx="1831340" cy="355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095" y="916305"/>
              <a:ext cx="1831340" cy="355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895340" y="916305"/>
            <a:ext cx="9258300" cy="35560"/>
            <a:chOff x="5895340" y="916305"/>
            <a:chExt cx="9258300" cy="3556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95340" y="916305"/>
              <a:ext cx="9258300" cy="355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754380" y="5613400"/>
            <a:ext cx="7917815" cy="35560"/>
            <a:chOff x="-754380" y="5613400"/>
            <a:chExt cx="7917815" cy="355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-754380" y="5613400"/>
              <a:ext cx="7917815" cy="3556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505" y="2348230"/>
            <a:ext cx="1298575" cy="346773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1120" y="6488430"/>
            <a:ext cx="1327150" cy="346773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4095" y="2426335"/>
            <a:ext cx="734060" cy="70802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4095" y="4037965"/>
            <a:ext cx="1172845" cy="70802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14095" y="6898005"/>
            <a:ext cx="734060" cy="70802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23620" y="8229600"/>
            <a:ext cx="744220" cy="66040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89635" y="4834255"/>
            <a:ext cx="1673860" cy="112014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529840" y="42545"/>
            <a:ext cx="3173730" cy="206375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083175" y="-687070"/>
            <a:ext cx="1438275" cy="353123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452495" y="1574800"/>
            <a:ext cx="658495" cy="626110"/>
            <a:chOff x="3452495" y="1574800"/>
            <a:chExt cx="658495" cy="62611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452495" y="1574800"/>
              <a:ext cx="658495" cy="626110"/>
            </a:xfrm>
            <a:prstGeom prst="rect">
              <a:avLst/>
            </a:prstGeom>
          </p:spPr>
        </p:pic>
      </p:grpSp>
      <p:pic>
        <p:nvPicPr>
          <p:cNvPr id="1016" name="그림 7" descr="C:/Users/Admin/AppData/Roaming/PolarisOffice/ETemp/20960_18180368/fImage90023215365724.png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77335" y="2388870"/>
            <a:ext cx="13521055" cy="71310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8152" y="1605581"/>
            <a:ext cx="2649077" cy="9825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140" y="711029"/>
            <a:ext cx="1194000" cy="34674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5536" y="3927880"/>
            <a:ext cx="838186" cy="838186"/>
            <a:chOff x="185536" y="3927880"/>
            <a:chExt cx="838186" cy="8381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536" y="3927880"/>
              <a:ext cx="838186" cy="8381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02" y="5183251"/>
            <a:ext cx="1308286" cy="3467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04189" y="5963198"/>
            <a:ext cx="7217663" cy="35714"/>
            <a:chOff x="-404189" y="5963198"/>
            <a:chExt cx="7217663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404189" y="5963198"/>
              <a:ext cx="7217663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30" y="3560633"/>
            <a:ext cx="861549" cy="35714"/>
            <a:chOff x="164330" y="3560633"/>
            <a:chExt cx="861549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4330" y="3560633"/>
              <a:ext cx="861549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08413" y="5903070"/>
            <a:ext cx="2007037" cy="35714"/>
            <a:chOff x="-408413" y="5903070"/>
            <a:chExt cx="2007037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408413" y="5903070"/>
              <a:ext cx="2007037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7795" y="7924532"/>
            <a:ext cx="714620" cy="35714"/>
            <a:chOff x="237795" y="7924532"/>
            <a:chExt cx="714620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237795" y="7924532"/>
              <a:ext cx="714620" cy="35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502" y="2348070"/>
            <a:ext cx="1298762" cy="34674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121" y="6488612"/>
            <a:ext cx="1327334" cy="34674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3876" y="2426281"/>
            <a:ext cx="733819" cy="7081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3876" y="4037900"/>
            <a:ext cx="1172895" cy="7081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3876" y="6897914"/>
            <a:ext cx="733819" cy="7081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3400" y="8229858"/>
            <a:ext cx="744048" cy="6603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9402" y="4834362"/>
            <a:ext cx="1673657" cy="11198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0466573" y="2720536"/>
            <a:ext cx="7350572" cy="6869350"/>
            <a:chOff x="10466573" y="2720536"/>
            <a:chExt cx="7350572" cy="686935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66573" y="2720536"/>
              <a:ext cx="7350572" cy="68693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572606" y="2635103"/>
            <a:ext cx="7091320" cy="6954784"/>
            <a:chOff x="3572606" y="2635103"/>
            <a:chExt cx="7091320" cy="695478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72606" y="2635103"/>
              <a:ext cx="7091320" cy="695478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96138" y="916022"/>
            <a:ext cx="9357067" cy="35714"/>
            <a:chOff x="5796138" y="916022"/>
            <a:chExt cx="9357067" cy="357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96138" y="916022"/>
              <a:ext cx="9357067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754208" y="5613179"/>
            <a:ext cx="7917702" cy="35714"/>
            <a:chOff x="-754208" y="5613179"/>
            <a:chExt cx="7917702" cy="3571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-754208" y="5613179"/>
              <a:ext cx="7917702" cy="35714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529686" y="42457"/>
            <a:ext cx="3173457" cy="206350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083004" y="-686930"/>
            <a:ext cx="1438095" cy="353102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452231" y="1574781"/>
            <a:ext cx="658597" cy="625970"/>
            <a:chOff x="3452231" y="1574781"/>
            <a:chExt cx="658597" cy="62597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52231" y="1574781"/>
              <a:ext cx="658597" cy="625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8152" y="1605581"/>
            <a:ext cx="2649077" cy="9825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140" y="711029"/>
            <a:ext cx="1194000" cy="34674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5536" y="3927880"/>
            <a:ext cx="838186" cy="838186"/>
            <a:chOff x="185536" y="3927880"/>
            <a:chExt cx="838186" cy="8381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536" y="3927880"/>
              <a:ext cx="838186" cy="8381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02" y="5183251"/>
            <a:ext cx="1308286" cy="3467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04189" y="5963198"/>
            <a:ext cx="7217663" cy="35714"/>
            <a:chOff x="-404189" y="5963198"/>
            <a:chExt cx="7217663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404189" y="5963198"/>
              <a:ext cx="7217663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30" y="3560633"/>
            <a:ext cx="861549" cy="35714"/>
            <a:chOff x="164330" y="3560633"/>
            <a:chExt cx="861549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4330" y="3560633"/>
              <a:ext cx="861549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08413" y="5903070"/>
            <a:ext cx="2007037" cy="35714"/>
            <a:chOff x="-408413" y="5903070"/>
            <a:chExt cx="2007037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408413" y="5903070"/>
              <a:ext cx="2007037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7795" y="7924532"/>
            <a:ext cx="714620" cy="35714"/>
            <a:chOff x="237795" y="7924532"/>
            <a:chExt cx="714620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237795" y="7924532"/>
              <a:ext cx="714620" cy="35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502" y="2348070"/>
            <a:ext cx="1298762" cy="34674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121" y="6488612"/>
            <a:ext cx="1327334" cy="34674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3876" y="2426281"/>
            <a:ext cx="733819" cy="7081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3876" y="4037900"/>
            <a:ext cx="1172895" cy="7081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3876" y="6897914"/>
            <a:ext cx="733819" cy="7081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3400" y="8229858"/>
            <a:ext cx="744048" cy="6603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9402" y="4834362"/>
            <a:ext cx="1673657" cy="11198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79034" y="2396711"/>
            <a:ext cx="7283883" cy="7366906"/>
            <a:chOff x="10779034" y="2396711"/>
            <a:chExt cx="7283883" cy="736690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79034" y="2396711"/>
              <a:ext cx="7283883" cy="73669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606" y="2610483"/>
            <a:ext cx="7420199" cy="7333887"/>
            <a:chOff x="3572606" y="2610483"/>
            <a:chExt cx="7420199" cy="733388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72606" y="2610483"/>
              <a:ext cx="7420199" cy="73338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77328" y="916022"/>
            <a:ext cx="9175877" cy="35714"/>
            <a:chOff x="5977328" y="916022"/>
            <a:chExt cx="9175877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77328" y="916022"/>
              <a:ext cx="9175877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754208" y="5613179"/>
            <a:ext cx="7917702" cy="35714"/>
            <a:chOff x="-754208" y="5613179"/>
            <a:chExt cx="7917702" cy="357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-754208" y="5613179"/>
              <a:ext cx="7917702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529686" y="42457"/>
            <a:ext cx="3173457" cy="206350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083004" y="-686930"/>
            <a:ext cx="1438095" cy="353102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452231" y="1574781"/>
            <a:ext cx="658597" cy="625970"/>
            <a:chOff x="3452231" y="1574781"/>
            <a:chExt cx="658597" cy="62597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52231" y="1574781"/>
              <a:ext cx="658597" cy="625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121" y="6488612"/>
            <a:ext cx="1327334" cy="34674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4189" y="5963198"/>
            <a:ext cx="7217663" cy="35714"/>
            <a:chOff x="-404189" y="5963198"/>
            <a:chExt cx="7217663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04189" y="5963198"/>
              <a:ext cx="7217663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3400" y="8229858"/>
            <a:ext cx="744048" cy="6603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327082" y="3072019"/>
            <a:ext cx="1641107" cy="4817878"/>
            <a:chOff x="4327082" y="3072019"/>
            <a:chExt cx="1641107" cy="48178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7082" y="3072019"/>
              <a:ext cx="1641107" cy="48178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39257" y="3712658"/>
            <a:ext cx="4950057" cy="3429434"/>
            <a:chOff x="7239257" y="3712658"/>
            <a:chExt cx="4950057" cy="34294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9257" y="3712658"/>
              <a:ext cx="4950057" cy="34294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205043" y="4585630"/>
            <a:ext cx="2628305" cy="2306319"/>
            <a:chOff x="15205043" y="4585630"/>
            <a:chExt cx="2628305" cy="23063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05043" y="4585630"/>
              <a:ext cx="2628305" cy="23063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08788" y="4411041"/>
            <a:ext cx="2603398" cy="2484724"/>
            <a:chOff x="12608788" y="4411041"/>
            <a:chExt cx="2603398" cy="24847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08788" y="4411041"/>
              <a:ext cx="2603398" cy="248472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94243" y="7770334"/>
            <a:ext cx="929877" cy="8214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21428" y="7692715"/>
            <a:ext cx="988743" cy="89952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92394" y="7770334"/>
            <a:ext cx="929877" cy="82142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140" y="711029"/>
            <a:ext cx="1194000" cy="34674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85536" y="3927880"/>
            <a:ext cx="838186" cy="838186"/>
            <a:chOff x="185536" y="3927880"/>
            <a:chExt cx="838186" cy="8381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5536" y="3927880"/>
              <a:ext cx="838186" cy="83818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502" y="5183251"/>
            <a:ext cx="1308286" cy="346744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4330" y="3560633"/>
            <a:ext cx="861549" cy="35714"/>
            <a:chOff x="164330" y="3560633"/>
            <a:chExt cx="861549" cy="3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64330" y="3560633"/>
              <a:ext cx="861549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408413" y="5903070"/>
            <a:ext cx="2007037" cy="35714"/>
            <a:chOff x="-408413" y="5903070"/>
            <a:chExt cx="2007037" cy="35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-408413" y="5903070"/>
              <a:ext cx="2007037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7795" y="7924532"/>
            <a:ext cx="714620" cy="35714"/>
            <a:chOff x="237795" y="7924532"/>
            <a:chExt cx="714620" cy="3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237795" y="7924532"/>
              <a:ext cx="714620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325514" y="916022"/>
            <a:ext cx="7827691" cy="35714"/>
            <a:chOff x="7325514" y="916022"/>
            <a:chExt cx="7827691" cy="3571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25514" y="916022"/>
              <a:ext cx="7827691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-754208" y="5613179"/>
            <a:ext cx="7917702" cy="35714"/>
            <a:chOff x="-754208" y="5613179"/>
            <a:chExt cx="7917702" cy="3571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-754208" y="5613179"/>
              <a:ext cx="7917702" cy="3571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3502" y="2348070"/>
            <a:ext cx="1298762" cy="346744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1121" y="6488612"/>
            <a:ext cx="1327334" cy="346744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13876" y="2426281"/>
            <a:ext cx="733819" cy="708171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13876" y="4037900"/>
            <a:ext cx="1172895" cy="708171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13876" y="6897914"/>
            <a:ext cx="733819" cy="708171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23400" y="8229858"/>
            <a:ext cx="744048" cy="660314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89402" y="4834362"/>
            <a:ext cx="1673657" cy="111987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529686" y="42457"/>
            <a:ext cx="3173457" cy="206350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083004" y="-686930"/>
            <a:ext cx="1438095" cy="3531029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718152" y="1605581"/>
            <a:ext cx="2736696" cy="98252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452231" y="1574781"/>
            <a:ext cx="658597" cy="625970"/>
            <a:chOff x="3452231" y="1574781"/>
            <a:chExt cx="658597" cy="62597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452231" y="1574781"/>
              <a:ext cx="658597" cy="625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4448" y="-31969"/>
            <a:ext cx="3756390" cy="20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319900" y="2902802"/>
            <a:ext cx="5310073" cy="5358789"/>
            <a:chOff x="3319900" y="2902802"/>
            <a:chExt cx="5310073" cy="53587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19900" y="2902802"/>
              <a:ext cx="5310073" cy="5358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03894" y="916022"/>
            <a:ext cx="9249311" cy="35714"/>
            <a:chOff x="5903894" y="916022"/>
            <a:chExt cx="9249311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3894" y="916022"/>
              <a:ext cx="9249311" cy="357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16556" y="-723949"/>
            <a:ext cx="1438095" cy="35310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47445" y="4229455"/>
            <a:ext cx="4391896" cy="15326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66493" y="5461293"/>
            <a:ext cx="5551866" cy="148697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120" y="6488430"/>
            <a:ext cx="1327150" cy="3467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48890" y="34290"/>
            <a:ext cx="3195320" cy="20396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19755" y="273050"/>
            <a:ext cx="2014220" cy="1311275"/>
            <a:chOff x="15819755" y="273050"/>
            <a:chExt cx="2014220" cy="1311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19755" y="273050"/>
              <a:ext cx="2014220" cy="1311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4495" y="5963285"/>
            <a:ext cx="7217410" cy="35560"/>
            <a:chOff x="-404495" y="5963285"/>
            <a:chExt cx="7217410" cy="355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404495" y="5963285"/>
              <a:ext cx="7217410" cy="3556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83175" y="-704215"/>
            <a:ext cx="1438275" cy="35312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79805" y="9676130"/>
            <a:ext cx="4574540" cy="535940"/>
            <a:chOff x="13679805" y="9676130"/>
            <a:chExt cx="4574540" cy="5359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003145" y="9758680"/>
              <a:ext cx="1678940" cy="364490"/>
              <a:chOff x="15003145" y="9758680"/>
              <a:chExt cx="1678940" cy="36449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003145" y="9758680"/>
                <a:ext cx="1678940" cy="3644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679805" y="9676130"/>
              <a:ext cx="1447800" cy="504190"/>
              <a:chOff x="13679805" y="9676130"/>
              <a:chExt cx="1447800" cy="50419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79805" y="9676130"/>
                <a:ext cx="1447800" cy="5041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045" y="9735820"/>
              <a:ext cx="1631315" cy="473710"/>
              <a:chOff x="16616045" y="9735820"/>
              <a:chExt cx="1631315" cy="47371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616045" y="9735820"/>
                <a:ext cx="1631315" cy="473710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095" y="711200"/>
            <a:ext cx="1193800" cy="34677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2875" y="5534660"/>
            <a:ext cx="838200" cy="838200"/>
            <a:chOff x="142875" y="5534660"/>
            <a:chExt cx="838200" cy="8382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875" y="5534660"/>
              <a:ext cx="838200" cy="83820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120" y="3965575"/>
            <a:ext cx="1308100" cy="34467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465" y="3560445"/>
            <a:ext cx="861695" cy="35560"/>
            <a:chOff x="164465" y="3560445"/>
            <a:chExt cx="861695" cy="3556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64465" y="3560445"/>
              <a:ext cx="861695" cy="355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920" y="5147310"/>
            <a:ext cx="946150" cy="35560"/>
            <a:chOff x="121920" y="5147310"/>
            <a:chExt cx="946150" cy="3556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21920" y="5147310"/>
              <a:ext cx="946150" cy="355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290830" y="7395845"/>
            <a:ext cx="1772285" cy="35560"/>
            <a:chOff x="-290830" y="7395845"/>
            <a:chExt cx="1772285" cy="3556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290830" y="7395845"/>
              <a:ext cx="1772285" cy="355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33095" y="916305"/>
            <a:ext cx="1831340" cy="35560"/>
            <a:chOff x="633095" y="916305"/>
            <a:chExt cx="1831340" cy="355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095" y="916305"/>
              <a:ext cx="1831340" cy="355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142355" y="926465"/>
            <a:ext cx="9010650" cy="35560"/>
            <a:chOff x="6142355" y="926465"/>
            <a:chExt cx="9010650" cy="3556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42355" y="926465"/>
              <a:ext cx="9010650" cy="355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754380" y="5613400"/>
            <a:ext cx="7917815" cy="35560"/>
            <a:chOff x="-754380" y="5613400"/>
            <a:chExt cx="7917815" cy="355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-754380" y="5613400"/>
              <a:ext cx="7917815" cy="3556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505" y="2348230"/>
            <a:ext cx="1298575" cy="346773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14095" y="2426335"/>
            <a:ext cx="734060" cy="70802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4095" y="4037965"/>
            <a:ext cx="1172845" cy="70802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4095" y="5644515"/>
            <a:ext cx="734060" cy="70802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23620" y="8229600"/>
            <a:ext cx="744220" cy="66040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35660" y="5897880"/>
            <a:ext cx="1642745" cy="158940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717925" y="1605280"/>
            <a:ext cx="1661160" cy="98234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452495" y="1574800"/>
            <a:ext cx="658495" cy="626110"/>
            <a:chOff x="3452495" y="1574800"/>
            <a:chExt cx="658495" cy="62611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52495" y="1574800"/>
              <a:ext cx="658495" cy="626110"/>
            </a:xfrm>
            <a:prstGeom prst="rect">
              <a:avLst/>
            </a:prstGeom>
          </p:spPr>
        </p:pic>
      </p:grpSp>
      <p:pic>
        <p:nvPicPr>
          <p:cNvPr id="1016" name="그림 8" descr="C:/Users/Admin/AppData/Roaming/PolarisOffice/ETemp/20960_18180368/fImage13787615371478.png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33850" y="2313305"/>
            <a:ext cx="13161010" cy="73012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Admin/AppData/Roaming/PolarisOffice/ETemp/16684_15096136/fImage22961931629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1120" y="6488430"/>
            <a:ext cx="1327785" cy="3468370"/>
          </a:xfrm>
          <a:prstGeom prst="rect"/>
          <a:noFill/>
        </p:spPr>
      </p:pic>
      <p:grpSp>
        <p:nvGrpSpPr>
          <p:cNvPr id="1001" name="Group 5"/>
          <p:cNvGrpSpPr>
            <a:grpSpLocks/>
          </p:cNvGrpSpPr>
          <p:nvPr/>
        </p:nvGrpSpPr>
        <p:grpSpPr>
          <a:xfrm rot="0">
            <a:off x="15819755" y="273050"/>
            <a:ext cx="2014855" cy="1311910"/>
            <a:chOff x="15819755" y="273050"/>
            <a:chExt cx="2014855" cy="1311910"/>
          </a:xfrm>
        </p:grpSpPr>
        <p:pic>
          <p:nvPicPr>
            <p:cNvPr id="4" name="Picture " descr="C:/Users/Admin/AppData/Roaming/PolarisOffice/ETemp/16684_15096136/fImage368219327035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5819755" y="273050"/>
              <a:ext cx="2014855" cy="1311910"/>
            </a:xfrm>
            <a:prstGeom prst="rect"/>
            <a:noFill/>
          </p:spPr>
        </p:pic>
      </p:grpSp>
      <p:grpSp>
        <p:nvGrpSpPr>
          <p:cNvPr id="1002" name="Group 5"/>
          <p:cNvGrpSpPr>
            <a:grpSpLocks/>
          </p:cNvGrpSpPr>
          <p:nvPr/>
        </p:nvGrpSpPr>
        <p:grpSpPr>
          <a:xfrm rot="0">
            <a:off x="-404495" y="5963285"/>
            <a:ext cx="7218045" cy="36195"/>
            <a:chOff x="-404495" y="5963285"/>
            <a:chExt cx="7218045" cy="36195"/>
          </a:xfrm>
        </p:grpSpPr>
        <p:pic>
          <p:nvPicPr>
            <p:cNvPr id="7" name="Picture " descr="C:/Users/Admin/AppData/Roaming/PolarisOffice/ETemp/16684_15096136/fImage13719349894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404495" y="5963285"/>
              <a:ext cx="7218045" cy="36195"/>
            </a:xfrm>
            <a:prstGeom prst="rect"/>
            <a:noFill/>
          </p:spPr>
        </p:pic>
      </p:grpSp>
      <p:grpSp>
        <p:nvGrpSpPr>
          <p:cNvPr id="1003" name="Group 5"/>
          <p:cNvGrpSpPr>
            <a:grpSpLocks/>
          </p:cNvGrpSpPr>
          <p:nvPr/>
        </p:nvGrpSpPr>
        <p:grpSpPr>
          <a:xfrm rot="0">
            <a:off x="13679805" y="9676130"/>
            <a:ext cx="4575175" cy="536575"/>
            <a:chOff x="13679805" y="9676130"/>
            <a:chExt cx="4575175" cy="536575"/>
          </a:xfrm>
        </p:grpSpPr>
        <p:grpSp>
          <p:nvGrpSpPr>
            <p:cNvPr id="1004" name="Group 5"/>
            <p:cNvGrpSpPr>
              <a:grpSpLocks/>
            </p:cNvGrpSpPr>
            <p:nvPr/>
          </p:nvGrpSpPr>
          <p:grpSpPr>
            <a:xfrm rot="0">
              <a:off x="15003145" y="9758680"/>
              <a:ext cx="1679575" cy="365125"/>
              <a:chOff x="15003145" y="9758680"/>
              <a:chExt cx="1679575" cy="365125"/>
            </a:xfrm>
          </p:grpSpPr>
          <p:pic>
            <p:nvPicPr>
              <p:cNvPr id="11" name="Picture " descr="C:/Users/Admin/AppData/Roaming/PolarisOffice/ETemp/16684_15096136/fImage701419368703.png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15003145" y="9758680"/>
                <a:ext cx="1679575" cy="365125"/>
              </a:xfrm>
              <a:prstGeom prst="rect"/>
              <a:noFill/>
            </p:spPr>
          </p:pic>
        </p:grpSp>
        <p:grpSp>
          <p:nvGrpSpPr>
            <p:cNvPr id="1005" name="Group 5"/>
            <p:cNvGrpSpPr>
              <a:grpSpLocks/>
            </p:cNvGrpSpPr>
            <p:nvPr/>
          </p:nvGrpSpPr>
          <p:grpSpPr>
            <a:xfrm rot="0">
              <a:off x="13679805" y="9676130"/>
              <a:ext cx="1448435" cy="504825"/>
              <a:chOff x="13679805" y="9676130"/>
              <a:chExt cx="1448435" cy="504825"/>
            </a:xfrm>
          </p:grpSpPr>
          <p:pic>
            <p:nvPicPr>
              <p:cNvPr id="14" name="Picture " descr="C:/Users/Admin/AppData/Roaming/PolarisOffice/ETemp/16684_15096136/fImage652319383811.png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13679805" y="9676130"/>
                <a:ext cx="1448435" cy="504825"/>
              </a:xfrm>
              <a:prstGeom prst="rect"/>
              <a:noFill/>
            </p:spPr>
          </p:pic>
        </p:grpSp>
        <p:grpSp>
          <p:nvGrpSpPr>
            <p:cNvPr id="1006" name="Group 5"/>
            <p:cNvGrpSpPr>
              <a:grpSpLocks/>
            </p:cNvGrpSpPr>
            <p:nvPr/>
          </p:nvGrpSpPr>
          <p:grpSpPr>
            <a:xfrm rot="0">
              <a:off x="16616045" y="9735820"/>
              <a:ext cx="1631950" cy="474345"/>
              <a:chOff x="16616045" y="9735820"/>
              <a:chExt cx="1631950" cy="474345"/>
            </a:xfrm>
          </p:grpSpPr>
          <p:pic>
            <p:nvPicPr>
              <p:cNvPr id="17" name="Picture " descr="C:/Users/Admin/AppData/Roaming/PolarisOffice/ETemp/16684_15096136/fImage860119401322.png"/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16616045" y="9735820"/>
                <a:ext cx="1631950" cy="474345"/>
              </a:xfrm>
              <a:prstGeom prst="rect"/>
              <a:noFill/>
            </p:spPr>
          </p:pic>
        </p:grpSp>
      </p:grpSp>
      <p:pic>
        <p:nvPicPr>
          <p:cNvPr id="20" name="Picture " descr="C:/Users/Admin/AppData/Roaming/PolarisOffice/ETemp/16684_15096136/fImage19581943333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5095" y="711200"/>
            <a:ext cx="1194435" cy="3468370"/>
          </a:xfrm>
          <a:prstGeom prst="rect"/>
          <a:noFill/>
        </p:spPr>
      </p:pic>
      <p:grpSp>
        <p:nvGrpSpPr>
          <p:cNvPr id="1007" name="Group 5"/>
          <p:cNvGrpSpPr>
            <a:grpSpLocks/>
          </p:cNvGrpSpPr>
          <p:nvPr/>
        </p:nvGrpSpPr>
        <p:grpSpPr>
          <a:xfrm rot="0">
            <a:off x="142875" y="5534660"/>
            <a:ext cx="838835" cy="838835"/>
            <a:chOff x="142875" y="5534660"/>
            <a:chExt cx="838835" cy="838835"/>
          </a:xfrm>
        </p:grpSpPr>
        <p:pic>
          <p:nvPicPr>
            <p:cNvPr id="22" name="Picture " descr="C:/Users/Admin/AppData/Roaming/PolarisOffice/ETemp/16684_15096136/fImage300219447673.png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42875" y="5534660"/>
              <a:ext cx="838835" cy="838835"/>
            </a:xfrm>
            <a:prstGeom prst="rect"/>
            <a:noFill/>
          </p:spPr>
        </p:pic>
      </p:grpSp>
      <p:pic>
        <p:nvPicPr>
          <p:cNvPr id="24" name="Picture " descr="C:/Users/Admin/AppData/Roaming/PolarisOffice/ETemp/16684_15096136/fImage287719464664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1120" y="3965575"/>
            <a:ext cx="1308735" cy="3447415"/>
          </a:xfrm>
          <a:prstGeom prst="rect"/>
          <a:noFill/>
        </p:spPr>
      </p:pic>
      <p:grpSp>
        <p:nvGrpSpPr>
          <p:cNvPr id="1008" name="Group 5"/>
          <p:cNvGrpSpPr>
            <a:grpSpLocks/>
          </p:cNvGrpSpPr>
          <p:nvPr/>
        </p:nvGrpSpPr>
        <p:grpSpPr>
          <a:xfrm rot="0">
            <a:off x="164465" y="3560445"/>
            <a:ext cx="862330" cy="36195"/>
            <a:chOff x="164465" y="3560445"/>
            <a:chExt cx="862330" cy="36195"/>
          </a:xfrm>
        </p:grpSpPr>
        <p:pic>
          <p:nvPicPr>
            <p:cNvPr id="26" name="Picture " descr="C:/Users/Admin/AppData/Roaming/PolarisOffice/ETemp/16684_15096136/fImage22019475141.png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64465" y="3560445"/>
              <a:ext cx="862330" cy="36195"/>
            </a:xfrm>
            <a:prstGeom prst="rect"/>
            <a:noFill/>
          </p:spPr>
        </p:pic>
      </p:grpSp>
      <p:grpSp>
        <p:nvGrpSpPr>
          <p:cNvPr id="1009" name="Group 5"/>
          <p:cNvGrpSpPr>
            <a:grpSpLocks/>
          </p:cNvGrpSpPr>
          <p:nvPr/>
        </p:nvGrpSpPr>
        <p:grpSpPr>
          <a:xfrm rot="0">
            <a:off x="121920" y="5147310"/>
            <a:ext cx="946785" cy="36195"/>
            <a:chOff x="121920" y="5147310"/>
            <a:chExt cx="946785" cy="36195"/>
          </a:xfrm>
        </p:grpSpPr>
        <p:pic>
          <p:nvPicPr>
            <p:cNvPr id="29" name="Picture " descr="C:/Users/Admin/AppData/Roaming/PolarisOffice/ETemp/16684_15096136/fImage21419497711.png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21920" y="5147310"/>
              <a:ext cx="946785" cy="36195"/>
            </a:xfrm>
            <a:prstGeom prst="rect"/>
            <a:noFill/>
          </p:spPr>
        </p:pic>
      </p:grpSp>
      <p:grpSp>
        <p:nvGrpSpPr>
          <p:cNvPr id="1010" name="Group 5"/>
          <p:cNvGrpSpPr>
            <a:grpSpLocks/>
          </p:cNvGrpSpPr>
          <p:nvPr/>
        </p:nvGrpSpPr>
        <p:grpSpPr>
          <a:xfrm rot="0">
            <a:off x="-290830" y="7395845"/>
            <a:ext cx="1772920" cy="36195"/>
            <a:chOff x="-290830" y="7395845"/>
            <a:chExt cx="1772920" cy="36195"/>
          </a:xfrm>
        </p:grpSpPr>
        <p:pic>
          <p:nvPicPr>
            <p:cNvPr id="32" name="Picture " descr="C:/Users/Admin/AppData/Roaming/PolarisOffice/ETemp/16684_15096136/fImage22319518253.png"/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290830" y="7395845"/>
              <a:ext cx="1772920" cy="36195"/>
            </a:xfrm>
            <a:prstGeom prst="rect"/>
            <a:noFill/>
          </p:spPr>
        </p:pic>
      </p:grpSp>
      <p:grpSp>
        <p:nvGrpSpPr>
          <p:cNvPr id="1011" name="Group 5"/>
          <p:cNvGrpSpPr>
            <a:grpSpLocks/>
          </p:cNvGrpSpPr>
          <p:nvPr/>
        </p:nvGrpSpPr>
        <p:grpSpPr>
          <a:xfrm rot="0">
            <a:off x="633095" y="916305"/>
            <a:ext cx="1831975" cy="36195"/>
            <a:chOff x="633095" y="916305"/>
            <a:chExt cx="1831975" cy="36195"/>
          </a:xfrm>
        </p:grpSpPr>
        <p:pic>
          <p:nvPicPr>
            <p:cNvPr id="35" name="Picture " descr="C:/Users/Admin/AppData/Roaming/PolarisOffice/ETemp/16684_15096136/fImage12719536868.png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633095" y="916305"/>
              <a:ext cx="1831975" cy="36195"/>
            </a:xfrm>
            <a:prstGeom prst="rect"/>
            <a:noFill/>
          </p:spPr>
        </p:pic>
      </p:grpSp>
      <p:grpSp>
        <p:nvGrpSpPr>
          <p:cNvPr id="1012" name="Group 5"/>
          <p:cNvGrpSpPr>
            <a:grpSpLocks/>
          </p:cNvGrpSpPr>
          <p:nvPr/>
        </p:nvGrpSpPr>
        <p:grpSpPr>
          <a:xfrm rot="0">
            <a:off x="6026150" y="916305"/>
            <a:ext cx="9127490" cy="36195"/>
            <a:chOff x="6026150" y="916305"/>
            <a:chExt cx="9127490" cy="36195"/>
          </a:xfrm>
        </p:grpSpPr>
        <p:pic>
          <p:nvPicPr>
            <p:cNvPr id="38" name="Picture " descr="C:/Users/Admin/AppData/Roaming/PolarisOffice/ETemp/16684_15096136/fImage14319555547.png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6026150" y="916305"/>
              <a:ext cx="9127490" cy="36195"/>
            </a:xfrm>
            <a:prstGeom prst="rect"/>
            <a:noFill/>
          </p:spPr>
        </p:pic>
      </p:grpSp>
      <p:grpSp>
        <p:nvGrpSpPr>
          <p:cNvPr id="1013" name="Group 5"/>
          <p:cNvGrpSpPr>
            <a:grpSpLocks/>
          </p:cNvGrpSpPr>
          <p:nvPr/>
        </p:nvGrpSpPr>
        <p:grpSpPr>
          <a:xfrm rot="0">
            <a:off x="-754380" y="5613400"/>
            <a:ext cx="7918450" cy="36195"/>
            <a:chOff x="-754380" y="5613400"/>
            <a:chExt cx="7918450" cy="36195"/>
          </a:xfrm>
        </p:grpSpPr>
        <p:pic>
          <p:nvPicPr>
            <p:cNvPr id="41" name="Picture " descr="C:/Users/Admin/AppData/Roaming/PolarisOffice/ETemp/16684_15096136/fImage14019577644.png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754380" y="5613400"/>
              <a:ext cx="7918450" cy="36195"/>
            </a:xfrm>
            <a:prstGeom prst="rect"/>
            <a:noFill/>
          </p:spPr>
        </p:pic>
      </p:grpSp>
      <p:pic>
        <p:nvPicPr>
          <p:cNvPr id="43" name="Picture " descr="C:/Users/Admin/AppData/Roaming/PolarisOffice/ETemp/16684_15096136/fImage261219592662.png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3505" y="2348230"/>
            <a:ext cx="1299210" cy="3468370"/>
          </a:xfrm>
          <a:prstGeom prst="rect"/>
          <a:noFill/>
        </p:spPr>
      </p:pic>
      <p:pic>
        <p:nvPicPr>
          <p:cNvPr id="44" name="Picture " descr="C:/Users/Admin/AppData/Roaming/PolarisOffice/ETemp/16684_15096136/fImage129819602757.png"/>
          <p:cNvPicPr>
            <a:picLocks noChangeAspect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14095" y="2426335"/>
            <a:ext cx="734695" cy="708660"/>
          </a:xfrm>
          <a:prstGeom prst="rect"/>
          <a:noFill/>
        </p:spPr>
      </p:pic>
      <p:pic>
        <p:nvPicPr>
          <p:cNvPr id="45" name="Picture " descr="C:/Users/Admin/AppData/Roaming/PolarisOffice/ETemp/16684_15096136/fImage2239196137.png"/>
          <p:cNvPicPr>
            <a:picLocks noChangeAspect="1"/>
          </p:cNvPicPr>
          <p:nvPr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14095" y="4037965"/>
            <a:ext cx="1173480" cy="708660"/>
          </a:xfrm>
          <a:prstGeom prst="rect"/>
          <a:noFill/>
        </p:spPr>
      </p:pic>
      <p:pic>
        <p:nvPicPr>
          <p:cNvPr id="46" name="Picture " descr="C:/Users/Admin/AppData/Roaming/PolarisOffice/ETemp/16684_15096136/fImage117519622859.png"/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14095" y="5644515"/>
            <a:ext cx="734695" cy="708660"/>
          </a:xfrm>
          <a:prstGeom prst="rect"/>
          <a:noFill/>
        </p:spPr>
      </p:pic>
      <p:pic>
        <p:nvPicPr>
          <p:cNvPr id="47" name="Picture " descr="C:/Users/Admin/AppData/Roaming/PolarisOffice/ETemp/16684_15096136/fImage112819638723.png"/>
          <p:cNvPicPr>
            <a:picLocks noChangeAspect="1"/>
          </p:cNvPicPr>
          <p:nvPr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23620" y="8229600"/>
            <a:ext cx="744855" cy="661035"/>
          </a:xfrm>
          <a:prstGeom prst="rect"/>
          <a:noFill/>
        </p:spPr>
      </p:pic>
      <p:pic>
        <p:nvPicPr>
          <p:cNvPr id="48" name="Picture " descr="C:/Users/Admin/AppData/Roaming/PolarisOffice/ETemp/16684_15096136/fImage548619649741.png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58825" y="5996940"/>
            <a:ext cx="1682115" cy="1583690"/>
          </a:xfrm>
          <a:prstGeom prst="rect"/>
          <a:noFill/>
        </p:spPr>
      </p:pic>
      <p:pic>
        <p:nvPicPr>
          <p:cNvPr id="49" name="Picture " descr="C:/Users/Admin/AppData/Roaming/PolarisOffice/ETemp/16684_15096136/fImage526319657529.png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548890" y="51435"/>
            <a:ext cx="3336925" cy="2040255"/>
          </a:xfrm>
          <a:prstGeom prst="rect"/>
          <a:noFill/>
        </p:spPr>
      </p:pic>
      <p:pic>
        <p:nvPicPr>
          <p:cNvPr id="50" name="Picture " descr="C:/Users/Admin/AppData/Roaming/PolarisOffice/ETemp/16684_15096136/fImage7841966778.png"/>
          <p:cNvPicPr>
            <a:picLocks noChangeAspect="1"/>
          </p:cNvPicPr>
          <p:nvPr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083175" y="-687070"/>
            <a:ext cx="1438910" cy="3531870"/>
          </a:xfrm>
          <a:prstGeom prst="rect"/>
          <a:noFill/>
        </p:spPr>
      </p:pic>
      <p:pic>
        <p:nvPicPr>
          <p:cNvPr id="51" name="Picture " descr="C:/Users/Admin/AppData/Roaming/PolarisOffice/ETemp/16684_15096136/fImage182619672316.png"/>
          <p:cNvPicPr>
            <a:picLocks noChangeAspect="1"/>
          </p:cNvPicPr>
          <p:nvPr/>
        </p:nvPicPr>
        <p:blipFill rotWithShape="1"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717925" y="1605280"/>
            <a:ext cx="1661795" cy="982980"/>
          </a:xfrm>
          <a:prstGeom prst="rect"/>
          <a:noFill/>
        </p:spPr>
      </p:pic>
      <p:grpSp>
        <p:nvGrpSpPr>
          <p:cNvPr id="1014" name="Group 5"/>
          <p:cNvGrpSpPr>
            <a:grpSpLocks/>
          </p:cNvGrpSpPr>
          <p:nvPr/>
        </p:nvGrpSpPr>
        <p:grpSpPr>
          <a:xfrm rot="0">
            <a:off x="3452495" y="1574800"/>
            <a:ext cx="659130" cy="626745"/>
            <a:chOff x="3452495" y="1574800"/>
            <a:chExt cx="659130" cy="626745"/>
          </a:xfrm>
        </p:grpSpPr>
        <p:pic>
          <p:nvPicPr>
            <p:cNvPr id="53" name="Picture " descr="C:/Users/Admin/AppData/Roaming/PolarisOffice/ETemp/16684_15096136/fImage184119683035.png"/>
            <p:cNvPicPr>
              <a:picLocks noChangeAspect="1"/>
            </p:cNvPicPr>
            <p:nvPr/>
          </p:nvPicPr>
          <p:blipFill rotWithShape="1"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452495" y="1574800"/>
              <a:ext cx="659130" cy="626745"/>
            </a:xfrm>
            <a:prstGeom prst="rect"/>
            <a:noFill/>
          </p:spPr>
        </p:pic>
      </p:grpSp>
      <p:grpSp>
        <p:nvGrpSpPr>
          <p:cNvPr id="1015" name="Group 5"/>
          <p:cNvGrpSpPr>
            <a:grpSpLocks/>
          </p:cNvGrpSpPr>
          <p:nvPr/>
        </p:nvGrpSpPr>
        <p:grpSpPr>
          <a:xfrm rot="0">
            <a:off x="3914140" y="2509520"/>
            <a:ext cx="13920470" cy="7080885"/>
            <a:chOff x="3914140" y="2509520"/>
            <a:chExt cx="13920470" cy="7080885"/>
          </a:xfrm>
        </p:grpSpPr>
        <p:pic>
          <p:nvPicPr>
            <p:cNvPr id="56" name="Picture " descr="C:/Users/Admin/AppData/Roaming/PolarisOffice/ETemp/16684_15096136/fImage22608019702190.png"/>
            <p:cNvPicPr>
              <a:picLocks noChangeAspect="1"/>
            </p:cNvPicPr>
            <p:nvPr/>
          </p:nvPicPr>
          <p:blipFill rotWithShape="1">
            <a:blip r:embed="rId2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914140" y="2509520"/>
              <a:ext cx="13920470" cy="7080885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34792" y="4241818"/>
            <a:ext cx="3570076" cy="3570076"/>
            <a:chOff x="8834792" y="4241818"/>
            <a:chExt cx="3570076" cy="35700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4792" y="4241818"/>
              <a:ext cx="3570076" cy="35700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35" y="3965591"/>
            <a:ext cx="1308286" cy="34466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997" y="5622147"/>
            <a:ext cx="1327334" cy="34674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48733" y="88270"/>
            <a:ext cx="5074048" cy="2063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04189" y="5963198"/>
            <a:ext cx="7217663" cy="35714"/>
            <a:chOff x="-404189" y="5963198"/>
            <a:chExt cx="7217663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404189" y="5963198"/>
              <a:ext cx="7217663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43292" y="-605403"/>
            <a:ext cx="1438095" cy="35310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140" y="711029"/>
            <a:ext cx="1194000" cy="34674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330" y="3560633"/>
            <a:ext cx="861549" cy="35714"/>
            <a:chOff x="164330" y="3560633"/>
            <a:chExt cx="861549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64330" y="3560633"/>
              <a:ext cx="861549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174" y="5147495"/>
            <a:ext cx="945862" cy="35714"/>
            <a:chOff x="122174" y="5147495"/>
            <a:chExt cx="945862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22174" y="5147495"/>
              <a:ext cx="945862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5147" y="6676964"/>
            <a:ext cx="765313" cy="35714"/>
            <a:chOff x="225147" y="6676964"/>
            <a:chExt cx="765313" cy="3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225147" y="6676964"/>
              <a:ext cx="765313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1470" y="7207151"/>
            <a:ext cx="838186" cy="838186"/>
            <a:chOff x="191470" y="7207151"/>
            <a:chExt cx="838186" cy="8381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470" y="7207151"/>
              <a:ext cx="838186" cy="8381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2668" y="8759217"/>
            <a:ext cx="1164859" cy="35714"/>
            <a:chOff x="-2668" y="8759217"/>
            <a:chExt cx="1164859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-2668" y="8759217"/>
              <a:ext cx="1164859" cy="3571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502" y="2348070"/>
            <a:ext cx="1298762" cy="346744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3876" y="2426281"/>
            <a:ext cx="733819" cy="70817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3876" y="4037900"/>
            <a:ext cx="1172895" cy="70817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13876" y="5644407"/>
            <a:ext cx="733819" cy="70817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80543" y="7372275"/>
            <a:ext cx="744048" cy="66031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6608" y="7517799"/>
            <a:ext cx="2397667" cy="197066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402587" y="3407001"/>
            <a:ext cx="4262454" cy="81886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048353" y="3324812"/>
            <a:ext cx="2807149" cy="84540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032260" y="7287244"/>
            <a:ext cx="2354121" cy="81886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692798" y="7276718"/>
            <a:ext cx="4194645" cy="84540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349014" y="5033923"/>
            <a:ext cx="2786114" cy="115555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989677" y="5829625"/>
            <a:ext cx="1260306" cy="1239577"/>
            <a:chOff x="9989677" y="5829625"/>
            <a:chExt cx="1260306" cy="123957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989677" y="5829625"/>
              <a:ext cx="1260306" cy="123957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67266" y="4009265"/>
            <a:ext cx="2057785" cy="739407"/>
            <a:chOff x="11767266" y="4009265"/>
            <a:chExt cx="2057785" cy="73940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767266" y="4009265"/>
              <a:ext cx="2057785" cy="7394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284843" y="4047360"/>
            <a:ext cx="2057785" cy="739407"/>
            <a:chOff x="7284843" y="4047360"/>
            <a:chExt cx="2057785" cy="73940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84843" y="4047360"/>
              <a:ext cx="2057785" cy="73940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767266" y="7321436"/>
            <a:ext cx="2057785" cy="739407"/>
            <a:chOff x="11767266" y="7321436"/>
            <a:chExt cx="2057785" cy="73940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0800000">
              <a:off x="11767266" y="7321436"/>
              <a:ext cx="2057785" cy="73940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364655" y="7265186"/>
            <a:ext cx="2057785" cy="739407"/>
            <a:chOff x="7364655" y="7265186"/>
            <a:chExt cx="2057785" cy="73940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10800000">
              <a:off x="7364655" y="7265186"/>
              <a:ext cx="2057785" cy="73940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620628" y="916022"/>
            <a:ext cx="7532578" cy="35714"/>
            <a:chOff x="7620628" y="916022"/>
            <a:chExt cx="7532578" cy="3571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20628" y="916022"/>
              <a:ext cx="7532578" cy="357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-754208" y="5613179"/>
            <a:ext cx="7917702" cy="35714"/>
            <a:chOff x="-754208" y="5613179"/>
            <a:chExt cx="7917702" cy="357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5400000">
              <a:off x="-754208" y="5613179"/>
              <a:ext cx="7917702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>
            <a:grpSpLocks/>
          </p:cNvGrpSpPr>
          <p:nvPr/>
        </p:nvGrpSpPr>
        <p:grpSpPr>
          <a:xfrm rot="0">
            <a:off x="8817610" y="4117340"/>
            <a:ext cx="3570605" cy="3570605"/>
            <a:chOff x="8817610" y="4117340"/>
            <a:chExt cx="3570605" cy="3570605"/>
          </a:xfrm>
        </p:grpSpPr>
        <p:pic>
          <p:nvPicPr>
            <p:cNvPr id="3" name="Picture " descr="C:/Users/Admin/AppData/Roaming/PolarisOffice/ETemp/16684_15096136/fImage1878722558762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817610" y="4117340"/>
              <a:ext cx="3570605" cy="3570605"/>
            </a:xfrm>
            <a:prstGeom prst="rect"/>
            <a:noFill/>
          </p:spPr>
        </p:pic>
      </p:grpSp>
      <p:pic>
        <p:nvPicPr>
          <p:cNvPr id="5" name="Picture " descr="C:/Users/Admin/AppData/Roaming/PolarisOffice/ETemp/16684_15096136/fImage28772257165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1120" y="3965575"/>
            <a:ext cx="1308735" cy="3447415"/>
          </a:xfrm>
          <a:prstGeom prst="rect"/>
          <a:noFill/>
        </p:spPr>
      </p:pic>
      <p:pic>
        <p:nvPicPr>
          <p:cNvPr id="6" name="Picture " descr="C:/Users/Admin/AppData/Roaming/PolarisOffice/ETemp/16684_15096136/fImage229622587410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7945" y="5622290"/>
            <a:ext cx="1327785" cy="3468370"/>
          </a:xfrm>
          <a:prstGeom prst="rect"/>
          <a:noFill/>
        </p:spPr>
      </p:pic>
      <p:pic>
        <p:nvPicPr>
          <p:cNvPr id="7" name="Picture " descr="C:/Users/Admin/AppData/Roaming/PolarisOffice/ETemp/16684_15096136/fImage688522596359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548890" y="38100"/>
            <a:ext cx="3662045" cy="2064385"/>
          </a:xfrm>
          <a:prstGeom prst="rect"/>
          <a:noFill/>
        </p:spPr>
      </p:pic>
      <p:grpSp>
        <p:nvGrpSpPr>
          <p:cNvPr id="1002" name="Group 5"/>
          <p:cNvGrpSpPr>
            <a:grpSpLocks/>
          </p:cNvGrpSpPr>
          <p:nvPr/>
        </p:nvGrpSpPr>
        <p:grpSpPr>
          <a:xfrm rot="0">
            <a:off x="15819755" y="273050"/>
            <a:ext cx="2014855" cy="1311910"/>
            <a:chOff x="15819755" y="273050"/>
            <a:chExt cx="2014855" cy="1311910"/>
          </a:xfrm>
        </p:grpSpPr>
        <p:pic>
          <p:nvPicPr>
            <p:cNvPr id="9" name="Picture " descr="C:/Users/Admin/AppData/Roaming/PolarisOffice/ETemp/16684_15096136/fImage368222607624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5819755" y="273050"/>
              <a:ext cx="2014855" cy="1311910"/>
            </a:xfrm>
            <a:prstGeom prst="rect"/>
            <a:noFill/>
          </p:spPr>
        </p:pic>
      </p:grpSp>
      <p:grpSp>
        <p:nvGrpSpPr>
          <p:cNvPr id="1003" name="Group 5"/>
          <p:cNvGrpSpPr>
            <a:grpSpLocks/>
          </p:cNvGrpSpPr>
          <p:nvPr/>
        </p:nvGrpSpPr>
        <p:grpSpPr>
          <a:xfrm rot="0">
            <a:off x="-404495" y="5963285"/>
            <a:ext cx="7218045" cy="36195"/>
            <a:chOff x="-404495" y="5963285"/>
            <a:chExt cx="7218045" cy="36195"/>
          </a:xfrm>
        </p:grpSpPr>
        <p:pic>
          <p:nvPicPr>
            <p:cNvPr id="12" name="Picture " descr="C:/Users/Admin/AppData/Roaming/PolarisOffice/ETemp/16684_15096136/fImage1372262537.png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404495" y="5963285"/>
              <a:ext cx="7218045" cy="36195"/>
            </a:xfrm>
            <a:prstGeom prst="rect"/>
            <a:noFill/>
          </p:spPr>
        </p:pic>
      </p:grpSp>
      <p:pic>
        <p:nvPicPr>
          <p:cNvPr id="14" name="Picture " descr="C:/Users/Admin/AppData/Roaming/PolarisOffice/ETemp/16684_15096136/fImage78422641548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393055" y="-655955"/>
            <a:ext cx="1438910" cy="3531870"/>
          </a:xfrm>
          <a:prstGeom prst="rect"/>
          <a:noFill/>
        </p:spPr>
      </p:pic>
      <p:grpSp>
        <p:nvGrpSpPr>
          <p:cNvPr id="1004" name="Group 5"/>
          <p:cNvGrpSpPr>
            <a:grpSpLocks/>
          </p:cNvGrpSpPr>
          <p:nvPr/>
        </p:nvGrpSpPr>
        <p:grpSpPr>
          <a:xfrm rot="0">
            <a:off x="13679805" y="9676130"/>
            <a:ext cx="4575175" cy="536575"/>
            <a:chOff x="13679805" y="9676130"/>
            <a:chExt cx="4575175" cy="536575"/>
          </a:xfrm>
        </p:grpSpPr>
        <p:grpSp>
          <p:nvGrpSpPr>
            <p:cNvPr id="1005" name="Group 5"/>
            <p:cNvGrpSpPr>
              <a:grpSpLocks/>
            </p:cNvGrpSpPr>
            <p:nvPr/>
          </p:nvGrpSpPr>
          <p:grpSpPr>
            <a:xfrm rot="0">
              <a:off x="15003145" y="9758680"/>
              <a:ext cx="1679575" cy="365125"/>
              <a:chOff x="15003145" y="9758680"/>
              <a:chExt cx="1679575" cy="365125"/>
            </a:xfrm>
          </p:grpSpPr>
          <p:pic>
            <p:nvPicPr>
              <p:cNvPr id="17" name="Picture " descr="C:/Users/Admin/AppData/Roaming/PolarisOffice/ETemp/16684_15096136/fImage701422656483.png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15003145" y="9758680"/>
                <a:ext cx="1679575" cy="365125"/>
              </a:xfrm>
              <a:prstGeom prst="rect"/>
              <a:noFill/>
            </p:spPr>
          </p:pic>
        </p:grpSp>
        <p:grpSp>
          <p:nvGrpSpPr>
            <p:cNvPr id="1006" name="Group 5"/>
            <p:cNvGrpSpPr>
              <a:grpSpLocks/>
            </p:cNvGrpSpPr>
            <p:nvPr/>
          </p:nvGrpSpPr>
          <p:grpSpPr>
            <a:xfrm rot="0">
              <a:off x="13679805" y="9676130"/>
              <a:ext cx="1448435" cy="504825"/>
              <a:chOff x="13679805" y="9676130"/>
              <a:chExt cx="1448435" cy="504825"/>
            </a:xfrm>
          </p:grpSpPr>
          <p:pic>
            <p:nvPicPr>
              <p:cNvPr id="20" name="Picture " descr="C:/Users/Admin/AppData/Roaming/PolarisOffice/ETemp/16684_15096136/fImage652322677595.png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13679805" y="9676130"/>
                <a:ext cx="1448435" cy="504825"/>
              </a:xfrm>
              <a:prstGeom prst="rect"/>
              <a:noFill/>
            </p:spPr>
          </p:pic>
        </p:grpSp>
        <p:grpSp>
          <p:nvGrpSpPr>
            <p:cNvPr id="1007" name="Group 5"/>
            <p:cNvGrpSpPr>
              <a:grpSpLocks/>
            </p:cNvGrpSpPr>
            <p:nvPr/>
          </p:nvGrpSpPr>
          <p:grpSpPr>
            <a:xfrm rot="0">
              <a:off x="16616045" y="9735820"/>
              <a:ext cx="1631950" cy="474345"/>
              <a:chOff x="16616045" y="9735820"/>
              <a:chExt cx="1631950" cy="474345"/>
            </a:xfrm>
          </p:grpSpPr>
          <p:pic>
            <p:nvPicPr>
              <p:cNvPr id="23" name="Picture " descr="C:/Users/Admin/AppData/Roaming/PolarisOffice/ETemp/16684_15096136/fImage860122694041.png"/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16616045" y="9735820"/>
                <a:ext cx="1631950" cy="474345"/>
              </a:xfrm>
              <a:prstGeom prst="rect"/>
              <a:noFill/>
            </p:spPr>
          </p:pic>
        </p:grpSp>
      </p:grpSp>
      <p:pic>
        <p:nvPicPr>
          <p:cNvPr id="26" name="Picture " descr="C:/Users/Admin/AppData/Roaming/PolarisOffice/ETemp/16684_15096136/fImage195822723602.png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5095" y="711200"/>
            <a:ext cx="1194435" cy="3468370"/>
          </a:xfrm>
          <a:prstGeom prst="rect"/>
          <a:noFill/>
        </p:spPr>
      </p:pic>
      <p:grpSp>
        <p:nvGrpSpPr>
          <p:cNvPr id="1008" name="Group 5"/>
          <p:cNvGrpSpPr>
            <a:grpSpLocks/>
          </p:cNvGrpSpPr>
          <p:nvPr/>
        </p:nvGrpSpPr>
        <p:grpSpPr>
          <a:xfrm rot="0">
            <a:off x="164465" y="3560445"/>
            <a:ext cx="862330" cy="36195"/>
            <a:chOff x="164465" y="3560445"/>
            <a:chExt cx="862330" cy="36195"/>
          </a:xfrm>
        </p:grpSpPr>
        <p:pic>
          <p:nvPicPr>
            <p:cNvPr id="28" name="Picture " descr="C:/Users/Admin/AppData/Roaming/PolarisOffice/ETemp/16684_15096136/fImage22022734350.png"/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64465" y="3560445"/>
              <a:ext cx="862330" cy="36195"/>
            </a:xfrm>
            <a:prstGeom prst="rect"/>
            <a:noFill/>
          </p:spPr>
        </p:pic>
      </p:grpSp>
      <p:grpSp>
        <p:nvGrpSpPr>
          <p:cNvPr id="1009" name="Group 5"/>
          <p:cNvGrpSpPr>
            <a:grpSpLocks/>
          </p:cNvGrpSpPr>
          <p:nvPr/>
        </p:nvGrpSpPr>
        <p:grpSpPr>
          <a:xfrm rot="0">
            <a:off x="121920" y="5147310"/>
            <a:ext cx="946785" cy="36195"/>
            <a:chOff x="121920" y="5147310"/>
            <a:chExt cx="946785" cy="36195"/>
          </a:xfrm>
        </p:grpSpPr>
        <p:pic>
          <p:nvPicPr>
            <p:cNvPr id="31" name="Picture " descr="C:/Users/Admin/AppData/Roaming/PolarisOffice/ETemp/16684_15096136/fImage2142275291.png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21920" y="5147310"/>
              <a:ext cx="946785" cy="36195"/>
            </a:xfrm>
            <a:prstGeom prst="rect"/>
            <a:noFill/>
          </p:spPr>
        </p:pic>
      </p:grpSp>
      <p:grpSp>
        <p:nvGrpSpPr>
          <p:cNvPr id="1010" name="Group 5"/>
          <p:cNvGrpSpPr>
            <a:grpSpLocks/>
          </p:cNvGrpSpPr>
          <p:nvPr/>
        </p:nvGrpSpPr>
        <p:grpSpPr>
          <a:xfrm rot="0">
            <a:off x="225425" y="6677025"/>
            <a:ext cx="765810" cy="36195"/>
            <a:chOff x="225425" y="6677025"/>
            <a:chExt cx="765810" cy="36195"/>
          </a:xfrm>
        </p:grpSpPr>
        <p:pic>
          <p:nvPicPr>
            <p:cNvPr id="34" name="Picture " descr="C:/Users/Admin/AppData/Roaming/PolarisOffice/ETemp/16684_15096136/fImage2222277836.png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25425" y="6677025"/>
              <a:ext cx="765810" cy="36195"/>
            </a:xfrm>
            <a:prstGeom prst="rect"/>
            <a:noFill/>
          </p:spPr>
        </p:pic>
      </p:grpSp>
      <p:grpSp>
        <p:nvGrpSpPr>
          <p:cNvPr id="1011" name="Group 5"/>
          <p:cNvGrpSpPr>
            <a:grpSpLocks/>
          </p:cNvGrpSpPr>
          <p:nvPr/>
        </p:nvGrpSpPr>
        <p:grpSpPr>
          <a:xfrm rot="0">
            <a:off x="191770" y="7207250"/>
            <a:ext cx="838835" cy="838835"/>
            <a:chOff x="191770" y="7207250"/>
            <a:chExt cx="838835" cy="838835"/>
          </a:xfrm>
        </p:grpSpPr>
        <p:pic>
          <p:nvPicPr>
            <p:cNvPr id="37" name="Picture " descr="C:/Users/Admin/AppData/Roaming/PolarisOffice/ETemp/16684_15096136/fImage300222799374.png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91770" y="7207250"/>
              <a:ext cx="838835" cy="838835"/>
            </a:xfrm>
            <a:prstGeom prst="rect"/>
            <a:noFill/>
          </p:spPr>
        </p:pic>
      </p:grpSp>
      <p:grpSp>
        <p:nvGrpSpPr>
          <p:cNvPr id="1012" name="Group 5"/>
          <p:cNvGrpSpPr>
            <a:grpSpLocks/>
          </p:cNvGrpSpPr>
          <p:nvPr/>
        </p:nvGrpSpPr>
        <p:grpSpPr>
          <a:xfrm rot="0">
            <a:off x="-2540" y="8759190"/>
            <a:ext cx="1165225" cy="36195"/>
            <a:chOff x="-2540" y="8759190"/>
            <a:chExt cx="1165225" cy="36195"/>
          </a:xfrm>
        </p:grpSpPr>
        <p:pic>
          <p:nvPicPr>
            <p:cNvPr id="40" name="Picture " descr="C:/Users/Admin/AppData/Roaming/PolarisOffice/ETemp/16684_15096136/fImage21822811020.png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2540" y="8759190"/>
              <a:ext cx="1165225" cy="36195"/>
            </a:xfrm>
            <a:prstGeom prst="rect"/>
            <a:noFill/>
          </p:spPr>
        </p:pic>
      </p:grpSp>
      <p:pic>
        <p:nvPicPr>
          <p:cNvPr id="42" name="Picture " descr="C:/Users/Admin/AppData/Roaming/PolarisOffice/ETemp/16684_15096136/fImage261222834596.png"/>
          <p:cNvPicPr>
            <a:picLocks noChangeAspect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3505" y="2348230"/>
            <a:ext cx="1299210" cy="3468370"/>
          </a:xfrm>
          <a:prstGeom prst="rect"/>
          <a:noFill/>
        </p:spPr>
      </p:pic>
      <p:pic>
        <p:nvPicPr>
          <p:cNvPr id="43" name="Picture " descr="C:/Users/Admin/AppData/Roaming/PolarisOffice/ETemp/16684_15096136/fImage129822844021.png"/>
          <p:cNvPicPr>
            <a:picLocks noChangeAspect="1"/>
          </p:cNvPicPr>
          <p:nvPr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14095" y="2426335"/>
            <a:ext cx="734695" cy="708660"/>
          </a:xfrm>
          <a:prstGeom prst="rect"/>
          <a:noFill/>
        </p:spPr>
      </p:pic>
      <p:pic>
        <p:nvPicPr>
          <p:cNvPr id="44" name="Picture " descr="C:/Users/Admin/AppData/Roaming/PolarisOffice/ETemp/16684_15096136/fImage223922857348.png"/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14095" y="4037965"/>
            <a:ext cx="1173480" cy="708660"/>
          </a:xfrm>
          <a:prstGeom prst="rect"/>
          <a:noFill/>
        </p:spPr>
      </p:pic>
      <p:pic>
        <p:nvPicPr>
          <p:cNvPr id="45" name="Picture " descr="C:/Users/Admin/AppData/Roaming/PolarisOffice/ETemp/16684_15096136/fImage117522863199.png"/>
          <p:cNvPicPr>
            <a:picLocks noChangeAspect="1"/>
          </p:cNvPicPr>
          <p:nvPr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14095" y="5644515"/>
            <a:ext cx="734695" cy="708660"/>
          </a:xfrm>
          <a:prstGeom prst="rect"/>
          <a:noFill/>
        </p:spPr>
      </p:pic>
      <p:pic>
        <p:nvPicPr>
          <p:cNvPr id="46" name="Picture " descr="C:/Users/Admin/AppData/Roaming/PolarisOffice/ETemp/16684_15096136/fImage112822879668.png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80770" y="7372350"/>
            <a:ext cx="744855" cy="661035"/>
          </a:xfrm>
          <a:prstGeom prst="rect"/>
          <a:noFill/>
        </p:spPr>
      </p:pic>
      <p:pic>
        <p:nvPicPr>
          <p:cNvPr id="47" name="Picture " descr="C:/Users/Admin/AppData/Roaming/PolarisOffice/ETemp/16684_15096136/fImage762622884484.png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88365" y="7543165"/>
            <a:ext cx="2032635" cy="1978660"/>
          </a:xfrm>
          <a:prstGeom prst="rect"/>
          <a:noFill/>
        </p:spPr>
      </p:pic>
      <p:pic>
        <p:nvPicPr>
          <p:cNvPr id="48" name="Picture " descr="C:/Users/Admin/AppData/Roaming/PolarisOffice/ETemp/16684_15096136/fImage630322898281.png"/>
          <p:cNvPicPr>
            <a:picLocks noChangeAspect="1"/>
          </p:cNvPicPr>
          <p:nvPr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940175" y="3006090"/>
            <a:ext cx="4639945" cy="937895"/>
          </a:xfrm>
          <a:prstGeom prst="rect"/>
          <a:noFill/>
        </p:spPr>
      </p:pic>
      <p:pic>
        <p:nvPicPr>
          <p:cNvPr id="49" name="Picture " descr="C:/Users/Admin/AppData/Roaming/PolarisOffice/ETemp/16684_15096136/fImage529622904734.png"/>
          <p:cNvPicPr>
            <a:picLocks noChangeAspect="1"/>
          </p:cNvPicPr>
          <p:nvPr/>
        </p:nvPicPr>
        <p:blipFill rotWithShape="1"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232910" y="6929120"/>
            <a:ext cx="4288790" cy="918845"/>
          </a:xfrm>
          <a:prstGeom prst="rect"/>
          <a:noFill/>
        </p:spPr>
      </p:pic>
      <p:pic>
        <p:nvPicPr>
          <p:cNvPr id="50" name="Picture " descr="C:/Users/Admin/AppData/Roaming/PolarisOffice/ETemp/16684_15096136/fImage4963229153.png"/>
          <p:cNvPicPr>
            <a:picLocks noChangeAspect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652375" y="3006090"/>
            <a:ext cx="3163570" cy="937895"/>
          </a:xfrm>
          <a:prstGeom prst="rect"/>
          <a:noFill/>
        </p:spPr>
      </p:pic>
      <p:pic>
        <p:nvPicPr>
          <p:cNvPr id="51" name="Picture " descr="C:/Users/Admin/AppData/Roaming/PolarisOffice/ETemp/16684_15096136/fImage516422921999.png"/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534900" y="6894830"/>
            <a:ext cx="3648710" cy="937895"/>
          </a:xfrm>
          <a:prstGeom prst="rect"/>
          <a:noFill/>
        </p:spPr>
      </p:pic>
      <p:pic>
        <p:nvPicPr>
          <p:cNvPr id="52" name="Picture " descr="C:/Users/Admin/AppData/Roaming/PolarisOffice/ETemp/16684_15096136/fImage431322936418.png"/>
          <p:cNvPicPr>
            <a:picLocks noChangeAspect="1"/>
          </p:cNvPicPr>
          <p:nvPr/>
        </p:nvPicPr>
        <p:blipFill rotWithShape="1"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695815" y="5011420"/>
            <a:ext cx="2062480" cy="1156335"/>
          </a:xfrm>
          <a:prstGeom prst="rect"/>
          <a:noFill/>
        </p:spPr>
      </p:pic>
      <p:grpSp>
        <p:nvGrpSpPr>
          <p:cNvPr id="1013" name="Group 5"/>
          <p:cNvGrpSpPr>
            <a:grpSpLocks/>
          </p:cNvGrpSpPr>
          <p:nvPr/>
        </p:nvGrpSpPr>
        <p:grpSpPr>
          <a:xfrm rot="0">
            <a:off x="9952990" y="5747385"/>
            <a:ext cx="1274445" cy="1184910"/>
            <a:chOff x="9952990" y="5747385"/>
            <a:chExt cx="1274445" cy="1184910"/>
          </a:xfrm>
        </p:grpSpPr>
        <p:pic>
          <p:nvPicPr>
            <p:cNvPr id="54" name="Picture " descr="C:/Users/Admin/AppData/Roaming/PolarisOffice/ETemp/16684_15096136/fImage1115422947938.png"/>
            <p:cNvPicPr>
              <a:picLocks noChangeAspect="1"/>
            </p:cNvPicPr>
            <p:nvPr/>
          </p:nvPicPr>
          <p:blipFill rotWithShape="1">
            <a:blip r:embed="rId2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952990" y="5747385"/>
              <a:ext cx="1274445" cy="1184910"/>
            </a:xfrm>
            <a:prstGeom prst="rect"/>
            <a:noFill/>
          </p:spPr>
        </p:pic>
      </p:grpSp>
      <p:grpSp>
        <p:nvGrpSpPr>
          <p:cNvPr id="1014" name="Group 5"/>
          <p:cNvGrpSpPr>
            <a:grpSpLocks/>
          </p:cNvGrpSpPr>
          <p:nvPr/>
        </p:nvGrpSpPr>
        <p:grpSpPr>
          <a:xfrm rot="0">
            <a:off x="11738610" y="3848100"/>
            <a:ext cx="2058670" cy="739775"/>
            <a:chOff x="11738610" y="3848100"/>
            <a:chExt cx="2058670" cy="739775"/>
          </a:xfrm>
        </p:grpSpPr>
        <p:pic>
          <p:nvPicPr>
            <p:cNvPr id="57" name="Picture " descr="C:/Users/Admin/AppData/Roaming/PolarisOffice/ETemp/16684_15096136/fImage194122966900.png"/>
            <p:cNvPicPr>
              <a:picLocks noChangeAspect="1"/>
            </p:cNvPicPr>
            <p:nvPr/>
          </p:nvPicPr>
          <p:blipFill rotWithShape="1">
            <a:blip r:embed="rId3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738610" y="3848100"/>
              <a:ext cx="2058670" cy="739775"/>
            </a:xfrm>
            <a:prstGeom prst="rect"/>
            <a:noFill/>
          </p:spPr>
        </p:pic>
      </p:grpSp>
      <p:grpSp>
        <p:nvGrpSpPr>
          <p:cNvPr id="1015" name="Group 5"/>
          <p:cNvGrpSpPr>
            <a:grpSpLocks/>
          </p:cNvGrpSpPr>
          <p:nvPr/>
        </p:nvGrpSpPr>
        <p:grpSpPr>
          <a:xfrm rot="0">
            <a:off x="7256145" y="3943350"/>
            <a:ext cx="2058670" cy="739775"/>
            <a:chOff x="7256145" y="3943350"/>
            <a:chExt cx="2058670" cy="739775"/>
          </a:xfrm>
        </p:grpSpPr>
        <p:pic>
          <p:nvPicPr>
            <p:cNvPr id="60" name="Picture " descr="C:/Users/Admin/AppData/Roaming/PolarisOffice/ETemp/16684_15096136/fImage203922983788.png"/>
            <p:cNvPicPr>
              <a:picLocks noChangeAspect="1"/>
            </p:cNvPicPr>
            <p:nvPr/>
          </p:nvPicPr>
          <p:blipFill rotWithShape="1">
            <a:blip r:embed="rId3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256145" y="3943350"/>
              <a:ext cx="2058670" cy="739775"/>
            </a:xfrm>
            <a:prstGeom prst="rect"/>
            <a:noFill/>
          </p:spPr>
        </p:pic>
      </p:grpSp>
      <p:grpSp>
        <p:nvGrpSpPr>
          <p:cNvPr id="1016" name="Group 5"/>
          <p:cNvGrpSpPr>
            <a:grpSpLocks/>
          </p:cNvGrpSpPr>
          <p:nvPr/>
        </p:nvGrpSpPr>
        <p:grpSpPr>
          <a:xfrm rot="0">
            <a:off x="11738610" y="7226935"/>
            <a:ext cx="2058670" cy="739775"/>
            <a:chOff x="11738610" y="7226935"/>
            <a:chExt cx="2058670" cy="739775"/>
          </a:xfrm>
        </p:grpSpPr>
        <p:pic>
          <p:nvPicPr>
            <p:cNvPr id="63" name="Picture " descr="C:/Users/Admin/AppData/Roaming/PolarisOffice/ETemp/16684_15096136/fImage203923008127.png"/>
            <p:cNvPicPr>
              <a:picLocks noChangeAspect="1"/>
            </p:cNvPicPr>
            <p:nvPr/>
          </p:nvPicPr>
          <p:blipFill rotWithShape="1">
            <a:blip r:embed="rId3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10800000">
              <a:off x="11738610" y="7226935"/>
              <a:ext cx="2058670" cy="739775"/>
            </a:xfrm>
            <a:prstGeom prst="rect"/>
            <a:noFill/>
          </p:spPr>
        </p:pic>
      </p:grpSp>
      <p:grpSp>
        <p:nvGrpSpPr>
          <p:cNvPr id="1017" name="Group 5"/>
          <p:cNvGrpSpPr>
            <a:grpSpLocks/>
          </p:cNvGrpSpPr>
          <p:nvPr/>
        </p:nvGrpSpPr>
        <p:grpSpPr>
          <a:xfrm rot="0">
            <a:off x="7336155" y="7152005"/>
            <a:ext cx="2058670" cy="739775"/>
            <a:chOff x="7336155" y="7152005"/>
            <a:chExt cx="2058670" cy="739775"/>
          </a:xfrm>
        </p:grpSpPr>
        <p:pic>
          <p:nvPicPr>
            <p:cNvPr id="66" name="Picture " descr="C:/Users/Admin/AppData/Roaming/PolarisOffice/ETemp/16684_15096136/fImage19412302467.png"/>
            <p:cNvPicPr>
              <a:picLocks noChangeAspect="1"/>
            </p:cNvPicPr>
            <p:nvPr/>
          </p:nvPicPr>
          <p:blipFill rotWithShape="1">
            <a:blip r:embed="rId3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336155" y="7152005"/>
              <a:ext cx="2058670" cy="739775"/>
            </a:xfrm>
            <a:prstGeom prst="rect"/>
            <a:noFill/>
          </p:spPr>
        </p:pic>
      </p:grpSp>
      <p:grpSp>
        <p:nvGrpSpPr>
          <p:cNvPr id="1018" name="Group 5"/>
          <p:cNvGrpSpPr>
            <a:grpSpLocks/>
          </p:cNvGrpSpPr>
          <p:nvPr/>
        </p:nvGrpSpPr>
        <p:grpSpPr>
          <a:xfrm rot="0">
            <a:off x="633095" y="916305"/>
            <a:ext cx="1831975" cy="36195"/>
            <a:chOff x="633095" y="916305"/>
            <a:chExt cx="1831975" cy="36195"/>
          </a:xfrm>
        </p:grpSpPr>
        <p:pic>
          <p:nvPicPr>
            <p:cNvPr id="69" name="Picture " descr="C:/Users/Admin/AppData/Roaming/PolarisOffice/ETemp/16684_15096136/fImage12723043728.png"/>
            <p:cNvPicPr>
              <a:picLocks noChangeAspect="1"/>
            </p:cNvPicPr>
            <p:nvPr/>
          </p:nvPicPr>
          <p:blipFill rotWithShape="1">
            <a:blip r:embed="rId3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633095" y="916305"/>
              <a:ext cx="1831975" cy="36195"/>
            </a:xfrm>
            <a:prstGeom prst="rect"/>
            <a:noFill/>
          </p:spPr>
        </p:pic>
      </p:grpSp>
      <p:grpSp>
        <p:nvGrpSpPr>
          <p:cNvPr id="1019" name="Group 5"/>
          <p:cNvGrpSpPr>
            <a:grpSpLocks/>
          </p:cNvGrpSpPr>
          <p:nvPr/>
        </p:nvGrpSpPr>
        <p:grpSpPr>
          <a:xfrm rot="0">
            <a:off x="7325360" y="916305"/>
            <a:ext cx="7828280" cy="36195"/>
            <a:chOff x="7325360" y="916305"/>
            <a:chExt cx="7828280" cy="36195"/>
          </a:xfrm>
        </p:grpSpPr>
        <p:pic>
          <p:nvPicPr>
            <p:cNvPr id="72" name="Picture " descr="C:/Users/Admin/AppData/Roaming/PolarisOffice/ETemp/16684_15096136/fImage14223064893.png"/>
            <p:cNvPicPr>
              <a:picLocks noChangeAspect="1"/>
            </p:cNvPicPr>
            <p:nvPr/>
          </p:nvPicPr>
          <p:blipFill rotWithShape="1">
            <a:blip r:embed="rId3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325360" y="916305"/>
              <a:ext cx="7828280" cy="36195"/>
            </a:xfrm>
            <a:prstGeom prst="rect"/>
            <a:noFill/>
          </p:spPr>
        </p:pic>
      </p:grpSp>
      <p:grpSp>
        <p:nvGrpSpPr>
          <p:cNvPr id="1020" name="Group 5"/>
          <p:cNvGrpSpPr>
            <a:grpSpLocks/>
          </p:cNvGrpSpPr>
          <p:nvPr/>
        </p:nvGrpSpPr>
        <p:grpSpPr>
          <a:xfrm rot="0">
            <a:off x="-754380" y="5613400"/>
            <a:ext cx="7918450" cy="36195"/>
            <a:chOff x="-754380" y="5613400"/>
            <a:chExt cx="7918450" cy="36195"/>
          </a:xfrm>
        </p:grpSpPr>
        <p:pic>
          <p:nvPicPr>
            <p:cNvPr id="75" name="Picture " descr="C:/Users/Admin/AppData/Roaming/PolarisOffice/ETemp/16684_15096136/fImage14023084648.png"/>
            <p:cNvPicPr>
              <a:picLocks noChangeAspect="1"/>
            </p:cNvPicPr>
            <p:nvPr/>
          </p:nvPicPr>
          <p:blipFill rotWithShape="1">
            <a:blip r:embed="rId3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754380" y="5613400"/>
              <a:ext cx="7918450" cy="36195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573" y="512451"/>
            <a:ext cx="481099" cy="5307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4954" y="512451"/>
            <a:ext cx="958670" cy="5307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98582" y="463289"/>
            <a:ext cx="1679327" cy="5531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39090" y="2554298"/>
            <a:ext cx="7452251" cy="514286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9841" y="8395313"/>
            <a:ext cx="8487505" cy="10003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3456" y="7317637"/>
            <a:ext cx="9856395" cy="393981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512445"/>
            <a:ext cx="481330" cy="5308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0550" y="478155"/>
            <a:ext cx="588645" cy="57150"/>
            <a:chOff x="590550" y="478155"/>
            <a:chExt cx="588645" cy="5715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550" y="478155"/>
              <a:ext cx="588645" cy="57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670" y="478155"/>
            <a:ext cx="16398875" cy="57150"/>
            <a:chOff x="1296670" y="478155"/>
            <a:chExt cx="16398875" cy="571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670" y="478155"/>
              <a:ext cx="16398875" cy="571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4760" y="512445"/>
            <a:ext cx="958850" cy="5308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98570" y="463550"/>
            <a:ext cx="1679575" cy="5530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79805" y="9676130"/>
            <a:ext cx="4574540" cy="535940"/>
            <a:chOff x="13679805" y="9676130"/>
            <a:chExt cx="4574540" cy="5359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003145" y="9758680"/>
              <a:ext cx="1678940" cy="364490"/>
              <a:chOff x="15003145" y="9758680"/>
              <a:chExt cx="1678940" cy="36449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003145" y="9758680"/>
                <a:ext cx="1678940" cy="3644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679805" y="9676130"/>
              <a:ext cx="1447800" cy="504190"/>
              <a:chOff x="13679805" y="9676130"/>
              <a:chExt cx="1447800" cy="50419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79805" y="9676130"/>
                <a:ext cx="1447800" cy="5041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045" y="9735820"/>
              <a:ext cx="1631315" cy="473710"/>
              <a:chOff x="16616045" y="9735820"/>
              <a:chExt cx="1631315" cy="47371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616045" y="9735820"/>
                <a:ext cx="1631315" cy="473710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64795" y="2379345"/>
            <a:ext cx="11840845" cy="516826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9570" y="8395335"/>
            <a:ext cx="8487410" cy="100012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5780" y="6101715"/>
            <a:ext cx="4896485" cy="73025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7200" y="5328285"/>
            <a:ext cx="4779010" cy="131445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3685" y="7317740"/>
            <a:ext cx="9856470" cy="3939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63019" y="44222"/>
            <a:ext cx="7526486" cy="19809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7117" y="2408186"/>
            <a:ext cx="2468946" cy="3334601"/>
            <a:chOff x="1457117" y="2408186"/>
            <a:chExt cx="2468946" cy="33346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7117" y="2408186"/>
              <a:ext cx="2468946" cy="33346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39047" y="2408186"/>
            <a:ext cx="2527485" cy="3334806"/>
            <a:chOff x="11239047" y="2408186"/>
            <a:chExt cx="2527485" cy="33348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9047" y="2408186"/>
              <a:ext cx="2527485" cy="33348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9213" y="2395488"/>
            <a:ext cx="2488614" cy="3317484"/>
            <a:chOff x="4719213" y="2395488"/>
            <a:chExt cx="2488614" cy="33174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9213" y="2395488"/>
              <a:ext cx="2488614" cy="33174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22670" y="2408186"/>
            <a:ext cx="2393774" cy="3304785"/>
            <a:chOff x="8022670" y="2408186"/>
            <a:chExt cx="2393774" cy="33047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22670" y="2408186"/>
              <a:ext cx="2393774" cy="33047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05499" y="916022"/>
            <a:ext cx="5147706" cy="35714"/>
            <a:chOff x="10005499" y="916022"/>
            <a:chExt cx="5147706" cy="3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5499" y="916022"/>
              <a:ext cx="5147706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555817" y="2408186"/>
            <a:ext cx="2527485" cy="3321229"/>
            <a:chOff x="14555817" y="2408186"/>
            <a:chExt cx="2527485" cy="33212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55817" y="2408186"/>
              <a:ext cx="2527485" cy="33212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07050" y="-742996"/>
            <a:ext cx="1438095" cy="353102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65713" y="4797158"/>
            <a:ext cx="2231390" cy="240000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19198" y="5666872"/>
            <a:ext cx="1449248" cy="105752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94549" y="5666872"/>
            <a:ext cx="1458771" cy="105752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150403" y="5749539"/>
            <a:ext cx="1445067" cy="99376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23522" y="5289107"/>
            <a:ext cx="1445067" cy="145420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72146" y="6611065"/>
            <a:ext cx="2920629" cy="167936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44076" y="6611065"/>
            <a:ext cx="2920629" cy="167936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23410" y="6611067"/>
            <a:ext cx="2920629" cy="167936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183345" y="6611065"/>
            <a:ext cx="2920629" cy="167936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500115" y="6611065"/>
            <a:ext cx="2920629" cy="16793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9978" y="2276579"/>
            <a:ext cx="838186" cy="838186"/>
            <a:chOff x="179978" y="2276579"/>
            <a:chExt cx="838186" cy="838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78" y="2276579"/>
              <a:ext cx="838186" cy="838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502" y="5183251"/>
            <a:ext cx="1308286" cy="34674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140" y="711029"/>
            <a:ext cx="1194000" cy="34674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98065" y="90528"/>
            <a:ext cx="4538238" cy="20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54208" y="5613179"/>
            <a:ext cx="7917702" cy="35714"/>
            <a:chOff x="-754208" y="5613179"/>
            <a:chExt cx="7917702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754208" y="5613179"/>
              <a:ext cx="7917702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82974" y="4407938"/>
            <a:ext cx="2556158" cy="35714"/>
            <a:chOff x="-682974" y="4407938"/>
            <a:chExt cx="2556158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682974" y="4407938"/>
              <a:ext cx="2556158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5157" y="6586641"/>
            <a:ext cx="639896" cy="35714"/>
            <a:chOff x="275157" y="6586641"/>
            <a:chExt cx="639896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275157" y="6586641"/>
              <a:ext cx="639896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7795" y="7924532"/>
            <a:ext cx="714620" cy="35714"/>
            <a:chOff x="237795" y="7924532"/>
            <a:chExt cx="714620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237795" y="7924532"/>
              <a:ext cx="714620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25514" y="916022"/>
            <a:ext cx="7827691" cy="35714"/>
            <a:chOff x="7325514" y="916022"/>
            <a:chExt cx="7827691" cy="3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25514" y="916022"/>
              <a:ext cx="7827691" cy="3571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61144" y="-645211"/>
            <a:ext cx="1438095" cy="353102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1020" y="2426281"/>
            <a:ext cx="733819" cy="70817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7954" y="3031907"/>
            <a:ext cx="2219495" cy="266841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502" y="3942103"/>
            <a:ext cx="1298762" cy="346744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121" y="6488612"/>
            <a:ext cx="1327334" cy="346744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099021" y="3634128"/>
            <a:ext cx="14286148" cy="470024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3876" y="5639514"/>
            <a:ext cx="1172895" cy="70817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3876" y="6897914"/>
            <a:ext cx="733819" cy="70817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23400" y="8229858"/>
            <a:ext cx="744048" cy="6603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6292" y="2180097"/>
            <a:ext cx="2551438" cy="36088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9978" y="2276579"/>
            <a:ext cx="838186" cy="838186"/>
            <a:chOff x="179978" y="2276579"/>
            <a:chExt cx="838186" cy="8381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78" y="2276579"/>
              <a:ext cx="838186" cy="838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02" y="5183251"/>
            <a:ext cx="1308286" cy="34674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140" y="711029"/>
            <a:ext cx="1194000" cy="34674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58257" y="50571"/>
            <a:ext cx="5867009" cy="19823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82974" y="4407938"/>
            <a:ext cx="2556158" cy="35714"/>
            <a:chOff x="-682974" y="4407938"/>
            <a:chExt cx="2556158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682974" y="4407938"/>
              <a:ext cx="2556158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5157" y="6586641"/>
            <a:ext cx="639896" cy="35714"/>
            <a:chOff x="275157" y="6586641"/>
            <a:chExt cx="639896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275157" y="6586641"/>
              <a:ext cx="639896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795" y="7924532"/>
            <a:ext cx="714620" cy="35714"/>
            <a:chOff x="237795" y="7924532"/>
            <a:chExt cx="714620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237795" y="7924532"/>
              <a:ext cx="714620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94594" y="1977242"/>
            <a:ext cx="10872425" cy="6322457"/>
            <a:chOff x="5294594" y="1977242"/>
            <a:chExt cx="10872425" cy="63224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94594" y="1977242"/>
              <a:ext cx="10872425" cy="63224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328376" y="916022"/>
            <a:ext cx="6824829" cy="35714"/>
            <a:chOff x="8328376" y="916022"/>
            <a:chExt cx="6824829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28376" y="916022"/>
              <a:ext cx="6824829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754208" y="5613179"/>
            <a:ext cx="7917702" cy="35714"/>
            <a:chOff x="-754208" y="5613179"/>
            <a:chExt cx="7917702" cy="3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-754208" y="5613179"/>
              <a:ext cx="7917702" cy="3571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30003" y="-761359"/>
            <a:ext cx="1438095" cy="353102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3876" y="2426281"/>
            <a:ext cx="733819" cy="70817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502" y="3942103"/>
            <a:ext cx="1298762" cy="346744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1121" y="6488612"/>
            <a:ext cx="1327334" cy="346744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091681" y="8582305"/>
            <a:ext cx="9569190" cy="99439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3876" y="5639514"/>
            <a:ext cx="1172895" cy="70817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13876" y="6897914"/>
            <a:ext cx="733819" cy="70817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23400" y="8229858"/>
            <a:ext cx="744048" cy="6603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6600" y="2179955"/>
            <a:ext cx="2550795" cy="36137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9705" y="2276475"/>
            <a:ext cx="838200" cy="838200"/>
            <a:chOff x="179705" y="2276475"/>
            <a:chExt cx="838200" cy="8382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705" y="2276475"/>
              <a:ext cx="838200" cy="8382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05" y="5183505"/>
            <a:ext cx="1308100" cy="34677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095" y="711200"/>
            <a:ext cx="1193800" cy="3467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79805" y="9676130"/>
            <a:ext cx="4574540" cy="535940"/>
            <a:chOff x="13679805" y="9676130"/>
            <a:chExt cx="4574540" cy="53594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03145" y="9758680"/>
              <a:ext cx="1678940" cy="364490"/>
              <a:chOff x="15003145" y="9758680"/>
              <a:chExt cx="1678940" cy="36449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03145" y="9758680"/>
                <a:ext cx="1678940" cy="36449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9805" y="9676130"/>
              <a:ext cx="1447800" cy="504190"/>
              <a:chOff x="13679805" y="9676130"/>
              <a:chExt cx="1447800" cy="50419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79805" y="9676130"/>
                <a:ext cx="1447800" cy="504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616045" y="9735820"/>
              <a:ext cx="1631315" cy="473710"/>
              <a:chOff x="16616045" y="9735820"/>
              <a:chExt cx="1631315" cy="4737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616045" y="9735820"/>
                <a:ext cx="1631315" cy="47371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819755" y="273050"/>
            <a:ext cx="2014220" cy="1311275"/>
            <a:chOff x="15819755" y="273050"/>
            <a:chExt cx="2014220" cy="13112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19755" y="273050"/>
              <a:ext cx="2014220" cy="13112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683260" y="4408170"/>
            <a:ext cx="2555875" cy="35560"/>
            <a:chOff x="-683260" y="4408170"/>
            <a:chExt cx="2555875" cy="355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683260" y="4408170"/>
              <a:ext cx="2555875" cy="355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4955" y="6586855"/>
            <a:ext cx="640080" cy="35560"/>
            <a:chOff x="274955" y="6586855"/>
            <a:chExt cx="640080" cy="3556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274955" y="6586855"/>
              <a:ext cx="640080" cy="355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7490" y="7924800"/>
            <a:ext cx="714375" cy="35560"/>
            <a:chOff x="237490" y="7924800"/>
            <a:chExt cx="714375" cy="355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37490" y="7924800"/>
              <a:ext cx="714375" cy="355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3095" y="916305"/>
            <a:ext cx="1831340" cy="35560"/>
            <a:chOff x="633095" y="916305"/>
            <a:chExt cx="1831340" cy="355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3095" y="916305"/>
              <a:ext cx="1831340" cy="355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5170" y="916305"/>
            <a:ext cx="6807835" cy="35560"/>
            <a:chOff x="8345170" y="916305"/>
            <a:chExt cx="6807835" cy="3556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45170" y="916305"/>
              <a:ext cx="6807835" cy="355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651510" y="5716270"/>
            <a:ext cx="7917815" cy="35560"/>
            <a:chOff x="-651510" y="5716270"/>
            <a:chExt cx="7917815" cy="3556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651510" y="5716270"/>
              <a:ext cx="7917815" cy="355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41795" y="1774825"/>
            <a:ext cx="7992745" cy="6374765"/>
            <a:chOff x="6741795" y="1774825"/>
            <a:chExt cx="7992745" cy="637476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41795" y="1774825"/>
              <a:ext cx="7992745" cy="637476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505" y="3942080"/>
            <a:ext cx="1298575" cy="346773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120" y="6488430"/>
            <a:ext cx="1327150" cy="346773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4095" y="2426335"/>
            <a:ext cx="734060" cy="70802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4095" y="5639435"/>
            <a:ext cx="1172845" cy="70802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14095" y="6898005"/>
            <a:ext cx="734060" cy="70802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3620" y="8229600"/>
            <a:ext cx="744220" cy="66040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36465" y="8299450"/>
            <a:ext cx="11171555" cy="157543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558415" y="50800"/>
            <a:ext cx="5866765" cy="198247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430135" y="-761365"/>
            <a:ext cx="1438275" cy="3531235"/>
          </a:xfrm>
          <a:prstGeom prst="rect">
            <a:avLst/>
          </a:prstGeom>
        </p:spPr>
      </p:pic>
      <p:pic>
        <p:nvPicPr>
          <p:cNvPr id="1014" name="그림 1" descr="C:/Users/Admin/AppData/Roaming/PolarisOffice/ETemp/20952_21068576/image617.png"/>
          <p:cNvPicPr>
            <a:picLocks noChangeAspect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735810" y="9085580"/>
            <a:ext cx="3435350" cy="4705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6292" y="2180097"/>
            <a:ext cx="2550496" cy="3613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9978" y="2276579"/>
            <a:ext cx="838186" cy="838186"/>
            <a:chOff x="179978" y="2276579"/>
            <a:chExt cx="838186" cy="8381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78" y="2276579"/>
              <a:ext cx="838186" cy="838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02" y="5183251"/>
            <a:ext cx="1308286" cy="34674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140" y="711029"/>
            <a:ext cx="1194000" cy="3467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682974" y="4407938"/>
            <a:ext cx="2556158" cy="35714"/>
            <a:chOff x="-682974" y="4407938"/>
            <a:chExt cx="2556158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682974" y="4407938"/>
              <a:ext cx="2556158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5157" y="6586641"/>
            <a:ext cx="639896" cy="35714"/>
            <a:chOff x="275157" y="6586641"/>
            <a:chExt cx="639896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275157" y="6586641"/>
              <a:ext cx="639896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7795" y="7924532"/>
            <a:ext cx="714620" cy="35714"/>
            <a:chOff x="237795" y="7924532"/>
            <a:chExt cx="714620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37795" y="7924532"/>
              <a:ext cx="714620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19303" y="1976784"/>
            <a:ext cx="9887398" cy="5709148"/>
            <a:chOff x="6119303" y="1976784"/>
            <a:chExt cx="9887398" cy="570914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19303" y="1976784"/>
              <a:ext cx="9887398" cy="57091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345302" y="916022"/>
            <a:ext cx="6807903" cy="35714"/>
            <a:chOff x="8345302" y="916022"/>
            <a:chExt cx="6807903" cy="3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45302" y="916022"/>
              <a:ext cx="6807903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651351" y="5716036"/>
            <a:ext cx="7917702" cy="35714"/>
            <a:chOff x="-651351" y="5716036"/>
            <a:chExt cx="7917702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-651351" y="5716036"/>
              <a:ext cx="7917702" cy="3571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502" y="3942103"/>
            <a:ext cx="1298762" cy="346744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121" y="6488612"/>
            <a:ext cx="1327334" cy="346744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3876" y="2426281"/>
            <a:ext cx="733819" cy="70817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3876" y="5639514"/>
            <a:ext cx="1172895" cy="70817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13876" y="6897914"/>
            <a:ext cx="733819" cy="70817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3400" y="8229858"/>
            <a:ext cx="744048" cy="66031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002866" y="7864057"/>
            <a:ext cx="11723192" cy="157520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558257" y="50571"/>
            <a:ext cx="5867009" cy="198232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430003" y="-761359"/>
            <a:ext cx="1438095" cy="35310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006" y="1168458"/>
            <a:ext cx="2324600" cy="45421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9978" y="2276579"/>
            <a:ext cx="838186" cy="838186"/>
            <a:chOff x="179978" y="2276579"/>
            <a:chExt cx="838186" cy="8381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78" y="2276579"/>
              <a:ext cx="838186" cy="838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02" y="5183251"/>
            <a:ext cx="1308286" cy="34674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140" y="711029"/>
            <a:ext cx="1194000" cy="34674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48733" y="-23020"/>
            <a:ext cx="5206485" cy="2039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79750" y="9676440"/>
            <a:ext cx="4574447" cy="535860"/>
            <a:chOff x="13679750" y="9676440"/>
            <a:chExt cx="4574447" cy="5358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03310" y="9758788"/>
              <a:ext cx="1678725" cy="364409"/>
              <a:chOff x="15003310" y="9758788"/>
              <a:chExt cx="1678725" cy="36440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003310" y="9758788"/>
                <a:ext cx="1678725" cy="36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9750" y="9676440"/>
              <a:ext cx="1447910" cy="504019"/>
              <a:chOff x="13679750" y="9676440"/>
              <a:chExt cx="1447910" cy="50401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79750" y="9676440"/>
                <a:ext cx="1447910" cy="5040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616102" y="9736110"/>
              <a:ext cx="1631517" cy="473414"/>
              <a:chOff x="16616102" y="9736110"/>
              <a:chExt cx="1631517" cy="47341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616102" y="9736110"/>
                <a:ext cx="1631517" cy="4734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819559" y="272793"/>
            <a:ext cx="2014030" cy="1311512"/>
            <a:chOff x="15819559" y="272793"/>
            <a:chExt cx="2014030" cy="1311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19559" y="272793"/>
              <a:ext cx="2014030" cy="13115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04189" y="5963198"/>
            <a:ext cx="7217663" cy="35714"/>
            <a:chOff x="-404189" y="5963198"/>
            <a:chExt cx="7217663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404189" y="5963198"/>
              <a:ext cx="7217663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682974" y="4407938"/>
            <a:ext cx="2556158" cy="35714"/>
            <a:chOff x="-682974" y="4407938"/>
            <a:chExt cx="2556158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682974" y="4407938"/>
              <a:ext cx="2556158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5157" y="6586641"/>
            <a:ext cx="639896" cy="35714"/>
            <a:chOff x="275157" y="6586641"/>
            <a:chExt cx="639896" cy="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275157" y="6586641"/>
              <a:ext cx="639896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7795" y="7924532"/>
            <a:ext cx="714620" cy="35714"/>
            <a:chOff x="237795" y="7924532"/>
            <a:chExt cx="714620" cy="3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237795" y="7924532"/>
              <a:ext cx="714620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24387" y="3500838"/>
            <a:ext cx="6171429" cy="4260396"/>
            <a:chOff x="11524387" y="3500838"/>
            <a:chExt cx="6171429" cy="42603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24387" y="3500838"/>
              <a:ext cx="6171429" cy="42603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736240" y="3651505"/>
            <a:ext cx="1042493" cy="1224060"/>
            <a:chOff x="3736240" y="3651505"/>
            <a:chExt cx="1042493" cy="122406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36240" y="3651505"/>
              <a:ext cx="1042493" cy="12240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251" y="916022"/>
            <a:ext cx="1831337" cy="35714"/>
            <a:chOff x="633251" y="916022"/>
            <a:chExt cx="1831337" cy="3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251" y="916022"/>
              <a:ext cx="1831337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638157" y="916022"/>
            <a:ext cx="7515048" cy="35714"/>
            <a:chOff x="7638157" y="916022"/>
            <a:chExt cx="7515048" cy="35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38157" y="916022"/>
              <a:ext cx="7515048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754208" y="5613179"/>
            <a:ext cx="7917702" cy="35714"/>
            <a:chOff x="-754208" y="5613179"/>
            <a:chExt cx="7917702" cy="3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-754208" y="5613179"/>
              <a:ext cx="7917702" cy="3571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808700" y="-761359"/>
            <a:ext cx="1438095" cy="353102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502" y="3942103"/>
            <a:ext cx="1298762" cy="346744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1121" y="6488612"/>
            <a:ext cx="1327334" cy="346744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344722" y="3858934"/>
            <a:ext cx="7019476" cy="132627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869486" y="5011505"/>
            <a:ext cx="7506324" cy="252161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3876" y="2426281"/>
            <a:ext cx="733819" cy="70817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13876" y="5639514"/>
            <a:ext cx="1172895" cy="70817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13876" y="6897914"/>
            <a:ext cx="733819" cy="70817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23400" y="8229858"/>
            <a:ext cx="744048" cy="6603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officegen</Company>
  <DocSecurity>0</DocSecurity>
  <HyperlinksChanged>false</HyperlinksChanged>
  <Lines>0</Lines>
  <LinksUpToDate>false</LinksUpToDate>
  <Pages>35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officegen</dc:creator>
  <cp:lastModifiedBy>po_user</cp:lastModifiedBy>
  <cp:version>9.104.180.50690</cp:version>
  <dcterms:modified xsi:type="dcterms:W3CDTF">2023-12-22T15:43:21Z</dcterms:modified>
</cp:coreProperties>
</file>